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6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6ECD7-B54E-FF9E-AD24-D72CF8166B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E50B63-6115-6F22-C145-7D191E9AC1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466D6B-D3B0-9761-EB68-6F7DB5966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93F4-2ED5-4FB9-80F1-A1A4806FA38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06113-E429-9C56-96C9-7ADF591BD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E90DE-C0AE-2C0E-3655-24E357530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27-1C21-444A-886E-C387BF0A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232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8D58A-D1F5-7B01-7BC8-63CE966D5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E620C9-7889-57EC-629B-8AD96DEB1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2272A-7688-9542-3E71-39D98BD14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93F4-2ED5-4FB9-80F1-A1A4806FA38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736C1-7B41-6D84-7E61-2AF851D6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9C3CDA-CBD5-5E84-64FD-78C5F253B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27-1C21-444A-886E-C387BF0A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650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266A52-3AD5-562A-86E7-69B8C3C158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107EB6-18FA-2D22-9CE9-A9523F3DD0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1E682-3468-2265-8097-683FD1088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93F4-2ED5-4FB9-80F1-A1A4806FA38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79575-8CBA-5DA1-B1CA-F879B12DA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9F805-5CBE-629F-78E1-0BBB00A59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27-1C21-444A-886E-C387BF0A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78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334FC-3D63-76B9-6B72-B88A7D776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EFB1C-49EB-6EC3-E401-8B1BE619C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6706C-CB49-8F7A-7EF6-D76397484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93F4-2ED5-4FB9-80F1-A1A4806FA38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995743-2E2C-512D-2A34-D8723972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A077B4-E065-9F77-FBF4-10AC0CAC3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27-1C21-444A-886E-C387BF0A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812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93612-2052-6B14-D5AB-5F4B8ED8C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D2899A-0FCA-F9D1-9F6F-8BB111710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7243F-DBF5-1226-D74C-B4FBB63CC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93F4-2ED5-4FB9-80F1-A1A4806FA38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DF1B3A-0E6B-B544-EC75-08A62CA2E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02C6C-BC23-89D4-D500-E16FEF2FC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27-1C21-444A-886E-C387BF0A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798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754BE-CFF1-3B40-F8EF-4753FD6EE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EC894-E3DB-D5D3-B123-257ABA2BC7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AD4CE1-D9DB-C094-0740-8B7452EF9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1AFAB3-1DD2-952F-081E-900FBB5FE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93F4-2ED5-4FB9-80F1-A1A4806FA38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973473-74B8-A69C-0E15-03D2364DC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7F4E3C-B290-3612-D6C3-30EB15D76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27-1C21-444A-886E-C387BF0A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720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E1B21-A03A-4386-AA45-B9DE1DDE5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817859-7508-AEA9-FAF6-A773B95E7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E13492-0896-0F4D-1E3D-DF06C53885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C29974-1B1A-0941-09BE-25FD9ED884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185A4F-DA5F-79DF-E272-4EE44A426A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E6BB79-70DA-4B36-C41D-B562A7D67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93F4-2ED5-4FB9-80F1-A1A4806FA38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B99A48-D3BD-509C-4E13-A6FFAE5F8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B5FFBB-C4BA-D1C1-EAB1-CCADD62AD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27-1C21-444A-886E-C387BF0A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62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8082A-9310-C86F-81A0-4BDA2CD69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F62E58-6572-6867-DBC6-AD1E2D5C9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93F4-2ED5-4FB9-80F1-A1A4806FA38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682B69-B37D-6D0E-A9A8-68B55F854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331273-FDD2-CDED-7926-CE2B6CC8F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27-1C21-444A-886E-C387BF0A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749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4B40DB-F88C-5F6D-45B1-811153C6C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93F4-2ED5-4FB9-80F1-A1A4806FA38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443CCC-21EA-FD31-2E0A-B33CC212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3BA5A3-C749-5C77-34D3-B15B03DA3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27-1C21-444A-886E-C387BF0A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5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6ADE4-FB61-AC64-B938-0555F530C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10637-882F-2416-86D5-AD9D5C13B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7756CF-0575-44ED-6A2D-9DCFEE0495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412202-50B7-6769-E29A-D05E9172B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93F4-2ED5-4FB9-80F1-A1A4806FA38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7549CF-C5FA-31BA-74A9-CEFE4BEFD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D19519-BB4B-2A96-0604-23744A942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27-1C21-444A-886E-C387BF0A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94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F0737-A2CF-08F3-3E99-5A9E594FD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1F6B52-027B-E9AB-D794-B1DDCAABF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C9540A-A5BB-5B98-289F-9180DBC66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AD4A05-434B-6A23-37BA-B1B425279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93F4-2ED5-4FB9-80F1-A1A4806FA38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D42516-B2CE-FDA6-2D62-A9580DE32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57977-8342-E61B-BE69-EF9B65616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53227-1C21-444A-886E-C387BF0A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360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6755D6-B0CB-0875-5427-04A2912D8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2B992-9634-7262-13A3-BA0E68251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177BD-E517-6C2D-4B6C-4D59C919BA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1B93F4-2ED5-4FB9-80F1-A1A4806FA38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C66694-482F-1BEF-24C6-19FB077F1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EF8A8-337F-2353-D4A6-8D9B9E717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953227-1C21-444A-886E-C387BF0A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68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ree, outdoor, building, house&#10;&#10;AI-generated content may be incorrect.">
            <a:extLst>
              <a:ext uri="{FF2B5EF4-FFF2-40B4-BE49-F238E27FC236}">
                <a16:creationId xmlns:a16="http://schemas.microsoft.com/office/drawing/2014/main" id="{D0D30748-4067-0011-4399-5D91CE572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414" y="3876675"/>
            <a:ext cx="3962400" cy="2971800"/>
          </a:xfrm>
          <a:prstGeom prst="rect">
            <a:avLst/>
          </a:prstGeom>
        </p:spPr>
      </p:pic>
      <p:pic>
        <p:nvPicPr>
          <p:cNvPr id="7" name="Picture 6" descr="A picture containing tree, outdoor, building, house&#10;&#10;AI-generated content may be incorrect.">
            <a:extLst>
              <a:ext uri="{FF2B5EF4-FFF2-40B4-BE49-F238E27FC236}">
                <a16:creationId xmlns:a16="http://schemas.microsoft.com/office/drawing/2014/main" id="{98BCA536-D180-E0A7-E027-25A746E66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62400" cy="2971800"/>
          </a:xfrm>
          <a:prstGeom prst="rect">
            <a:avLst/>
          </a:prstGeom>
        </p:spPr>
      </p:pic>
      <p:pic>
        <p:nvPicPr>
          <p:cNvPr id="9" name="Picture 8" descr="A picture containing outdoor, building&#10;&#10;AI-generated content may be incorrect.">
            <a:extLst>
              <a:ext uri="{FF2B5EF4-FFF2-40B4-BE49-F238E27FC236}">
                <a16:creationId xmlns:a16="http://schemas.microsoft.com/office/drawing/2014/main" id="{2AA061E7-6AFD-CBE1-0D72-D07F9F51D8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0"/>
            <a:ext cx="3962400" cy="2971800"/>
          </a:xfrm>
          <a:prstGeom prst="rect">
            <a:avLst/>
          </a:prstGeom>
        </p:spPr>
      </p:pic>
      <p:pic>
        <p:nvPicPr>
          <p:cNvPr id="11" name="Picture 10" descr="A picture containing tree, outdoor, building, house&#10;&#10;AI-generated content may be incorrect.">
            <a:extLst>
              <a:ext uri="{FF2B5EF4-FFF2-40B4-BE49-F238E27FC236}">
                <a16:creationId xmlns:a16="http://schemas.microsoft.com/office/drawing/2014/main" id="{532AC31C-DF84-4DCE-A420-09C9D7648F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6200"/>
            <a:ext cx="3962400" cy="2971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90D19E-3F10-B51C-3D08-112856483F8B}"/>
              </a:ext>
            </a:extLst>
          </p:cNvPr>
          <p:cNvSpPr txBox="1"/>
          <p:nvPr/>
        </p:nvSpPr>
        <p:spPr>
          <a:xfrm>
            <a:off x="4410075" y="2943225"/>
            <a:ext cx="30137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318 Macias Way</a:t>
            </a:r>
          </a:p>
          <a:p>
            <a:pPr algn="ctr"/>
            <a:r>
              <a:rPr lang="en-US" dirty="0"/>
              <a:t>INV-BSB-INV26-2900000505</a:t>
            </a:r>
          </a:p>
          <a:p>
            <a:pPr algn="ctr"/>
            <a:r>
              <a:rPr lang="en-US" dirty="0"/>
              <a:t>R Ayala #9007</a:t>
            </a:r>
          </a:p>
        </p:txBody>
      </p:sp>
    </p:spTree>
    <p:extLst>
      <p:ext uri="{BB962C8B-B14F-4D97-AF65-F5344CB8AC3E}">
        <p14:creationId xmlns:p14="http://schemas.microsoft.com/office/powerpoint/2010/main" val="12880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City of San Antonio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Ayala (DSD)</dc:creator>
  <cp:lastModifiedBy>Richard Ayala (DSD)</cp:lastModifiedBy>
  <cp:revision>1</cp:revision>
  <dcterms:created xsi:type="dcterms:W3CDTF">2026-07-22T15:47:51Z</dcterms:created>
  <dcterms:modified xsi:type="dcterms:W3CDTF">2026-07-22T15:50:41Z</dcterms:modified>
</cp:coreProperties>
</file>