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B7019D-DA2F-4A9B-B374-B14AD98D5A68}" v="41" dt="2026-03-04T20:00:01.4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62" y="3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mar, Rajesh" userId="44a582d1-8931-4606-abbd-4049bba7dfb5" providerId="ADAL" clId="{997BBE7C-322A-43C2-B4E2-55DDC0FDDF02}"/>
    <pc:docChg chg="undo custSel addSld modSld">
      <pc:chgData name="Kumar, Rajesh" userId="44a582d1-8931-4606-abbd-4049bba7dfb5" providerId="ADAL" clId="{997BBE7C-322A-43C2-B4E2-55DDC0FDDF02}" dt="2026-03-04T20:00:19.235" v="808" actId="20577"/>
      <pc:docMkLst>
        <pc:docMk/>
      </pc:docMkLst>
      <pc:sldChg chg="addSp delSp modSp mod">
        <pc:chgData name="Kumar, Rajesh" userId="44a582d1-8931-4606-abbd-4049bba7dfb5" providerId="ADAL" clId="{997BBE7C-322A-43C2-B4E2-55DDC0FDDF02}" dt="2026-03-04T19:57:26.499" v="726" actId="208"/>
        <pc:sldMkLst>
          <pc:docMk/>
          <pc:sldMk cId="2247964249" sldId="256"/>
        </pc:sldMkLst>
        <pc:spChg chg="add del mod">
          <ac:chgData name="Kumar, Rajesh" userId="44a582d1-8931-4606-abbd-4049bba7dfb5" providerId="ADAL" clId="{997BBE7C-322A-43C2-B4E2-55DDC0FDDF02}" dt="2026-03-04T19:37:40.431" v="374"/>
          <ac:spMkLst>
            <pc:docMk/>
            <pc:sldMk cId="2247964249" sldId="256"/>
            <ac:spMk id="2" creationId="{AB77924B-A818-FEDD-A417-62F148E06B99}"/>
          </ac:spMkLst>
        </pc:spChg>
        <pc:spChg chg="mod">
          <ac:chgData name="Kumar, Rajesh" userId="44a582d1-8931-4606-abbd-4049bba7dfb5" providerId="ADAL" clId="{997BBE7C-322A-43C2-B4E2-55DDC0FDDF02}" dt="2026-02-28T12:31:48.452" v="13" actId="14100"/>
          <ac:spMkLst>
            <pc:docMk/>
            <pc:sldMk cId="2247964249" sldId="256"/>
            <ac:spMk id="6" creationId="{CF48B757-CE68-5A7E-D7F5-D3726D2017A2}"/>
          </ac:spMkLst>
        </pc:spChg>
        <pc:spChg chg="add mod">
          <ac:chgData name="Kumar, Rajesh" userId="44a582d1-8931-4606-abbd-4049bba7dfb5" providerId="ADAL" clId="{997BBE7C-322A-43C2-B4E2-55DDC0FDDF02}" dt="2026-03-04T19:46:10.199" v="469" actId="1076"/>
          <ac:spMkLst>
            <pc:docMk/>
            <pc:sldMk cId="2247964249" sldId="256"/>
            <ac:spMk id="7" creationId="{BCB2082E-8E31-6B34-7EFD-D4E0B6847347}"/>
          </ac:spMkLst>
        </pc:spChg>
        <pc:spChg chg="add mod">
          <ac:chgData name="Kumar, Rajesh" userId="44a582d1-8931-4606-abbd-4049bba7dfb5" providerId="ADAL" clId="{997BBE7C-322A-43C2-B4E2-55DDC0FDDF02}" dt="2026-03-04T19:54:15.367" v="529" actId="20577"/>
          <ac:spMkLst>
            <pc:docMk/>
            <pc:sldMk cId="2247964249" sldId="256"/>
            <ac:spMk id="10" creationId="{A1B74C72-2A85-27DA-288A-DC37F78486A1}"/>
          </ac:spMkLst>
        </pc:spChg>
        <pc:spChg chg="add mod">
          <ac:chgData name="Kumar, Rajesh" userId="44a582d1-8931-4606-abbd-4049bba7dfb5" providerId="ADAL" clId="{997BBE7C-322A-43C2-B4E2-55DDC0FDDF02}" dt="2026-03-04T19:40:43.757" v="418" actId="20577"/>
          <ac:spMkLst>
            <pc:docMk/>
            <pc:sldMk cId="2247964249" sldId="256"/>
            <ac:spMk id="11" creationId="{6734C79D-7519-CEE1-D0C9-CE77251551DE}"/>
          </ac:spMkLst>
        </pc:spChg>
        <pc:spChg chg="add del mod">
          <ac:chgData name="Kumar, Rajesh" userId="44a582d1-8931-4606-abbd-4049bba7dfb5" providerId="ADAL" clId="{997BBE7C-322A-43C2-B4E2-55DDC0FDDF02}" dt="2026-02-28T12:31:55.802" v="14" actId="1076"/>
          <ac:spMkLst>
            <pc:docMk/>
            <pc:sldMk cId="2247964249" sldId="256"/>
            <ac:spMk id="12" creationId="{98581729-C34D-C20B-EB4F-7FB605221A7F}"/>
          </ac:spMkLst>
        </pc:spChg>
        <pc:spChg chg="add mod">
          <ac:chgData name="Kumar, Rajesh" userId="44a582d1-8931-4606-abbd-4049bba7dfb5" providerId="ADAL" clId="{997BBE7C-322A-43C2-B4E2-55DDC0FDDF02}" dt="2026-03-04T19:41:52.582" v="425" actId="20577"/>
          <ac:spMkLst>
            <pc:docMk/>
            <pc:sldMk cId="2247964249" sldId="256"/>
            <ac:spMk id="13" creationId="{D3D1BC37-937B-8011-3C21-CB40C8004BD0}"/>
          </ac:spMkLst>
        </pc:spChg>
        <pc:spChg chg="mod">
          <ac:chgData name="Kumar, Rajesh" userId="44a582d1-8931-4606-abbd-4049bba7dfb5" providerId="ADAL" clId="{997BBE7C-322A-43C2-B4E2-55DDC0FDDF02}" dt="2026-02-28T12:33:27.413" v="25" actId="14100"/>
          <ac:spMkLst>
            <pc:docMk/>
            <pc:sldMk cId="2247964249" sldId="256"/>
            <ac:spMk id="14" creationId="{662D19E8-B0D7-9D69-FA86-D40284ED2F31}"/>
          </ac:spMkLst>
        </pc:spChg>
        <pc:spChg chg="add mod">
          <ac:chgData name="Kumar, Rajesh" userId="44a582d1-8931-4606-abbd-4049bba7dfb5" providerId="ADAL" clId="{997BBE7C-322A-43C2-B4E2-55DDC0FDDF02}" dt="2026-03-04T19:48:07.566" v="480" actId="1076"/>
          <ac:spMkLst>
            <pc:docMk/>
            <pc:sldMk cId="2247964249" sldId="256"/>
            <ac:spMk id="15" creationId="{6C69DF2A-E7CF-2A9A-AFCB-F18B1DDE0D69}"/>
          </ac:spMkLst>
        </pc:spChg>
        <pc:spChg chg="add del mod">
          <ac:chgData name="Kumar, Rajesh" userId="44a582d1-8931-4606-abbd-4049bba7dfb5" providerId="ADAL" clId="{997BBE7C-322A-43C2-B4E2-55DDC0FDDF02}" dt="2026-03-04T19:51:39.481" v="509" actId="478"/>
          <ac:spMkLst>
            <pc:docMk/>
            <pc:sldMk cId="2247964249" sldId="256"/>
            <ac:spMk id="17" creationId="{E525EEEA-7D73-2456-681D-07C387E163EA}"/>
          </ac:spMkLst>
        </pc:spChg>
        <pc:spChg chg="add mod">
          <ac:chgData name="Kumar, Rajesh" userId="44a582d1-8931-4606-abbd-4049bba7dfb5" providerId="ADAL" clId="{997BBE7C-322A-43C2-B4E2-55DDC0FDDF02}" dt="2026-03-04T19:46:25.760" v="472" actId="14100"/>
          <ac:spMkLst>
            <pc:docMk/>
            <pc:sldMk cId="2247964249" sldId="256"/>
            <ac:spMk id="19" creationId="{E66F5AC0-EB64-D6D3-717D-84F4D40D4B9E}"/>
          </ac:spMkLst>
        </pc:spChg>
        <pc:spChg chg="add mod">
          <ac:chgData name="Kumar, Rajesh" userId="44a582d1-8931-4606-abbd-4049bba7dfb5" providerId="ADAL" clId="{997BBE7C-322A-43C2-B4E2-55DDC0FDDF02}" dt="2026-03-04T19:44:13.382" v="459" actId="6549"/>
          <ac:spMkLst>
            <pc:docMk/>
            <pc:sldMk cId="2247964249" sldId="256"/>
            <ac:spMk id="21" creationId="{ACEAABAE-10A6-D1DC-FD14-6D79F47E62E1}"/>
          </ac:spMkLst>
        </pc:spChg>
        <pc:spChg chg="add mod">
          <ac:chgData name="Kumar, Rajesh" userId="44a582d1-8931-4606-abbd-4049bba7dfb5" providerId="ADAL" clId="{997BBE7C-322A-43C2-B4E2-55DDC0FDDF02}" dt="2026-03-04T19:44:05.363" v="450" actId="20577"/>
          <ac:spMkLst>
            <pc:docMk/>
            <pc:sldMk cId="2247964249" sldId="256"/>
            <ac:spMk id="24" creationId="{2EFD61C9-3EB7-6816-C5F8-CED7D935B4BD}"/>
          </ac:spMkLst>
        </pc:spChg>
        <pc:spChg chg="add mod">
          <ac:chgData name="Kumar, Rajesh" userId="44a582d1-8931-4606-abbd-4049bba7dfb5" providerId="ADAL" clId="{997BBE7C-322A-43C2-B4E2-55DDC0FDDF02}" dt="2026-02-28T13:31:25.747" v="230" actId="1076"/>
          <ac:spMkLst>
            <pc:docMk/>
            <pc:sldMk cId="2247964249" sldId="256"/>
            <ac:spMk id="31" creationId="{D7592612-1B14-4B81-AFCC-7C8605091CF5}"/>
          </ac:spMkLst>
        </pc:spChg>
        <pc:spChg chg="mod">
          <ac:chgData name="Kumar, Rajesh" userId="44a582d1-8931-4606-abbd-4049bba7dfb5" providerId="ADAL" clId="{997BBE7C-322A-43C2-B4E2-55DDC0FDDF02}" dt="2026-03-04T19:46:14.228" v="470" actId="1076"/>
          <ac:spMkLst>
            <pc:docMk/>
            <pc:sldMk cId="2247964249" sldId="256"/>
            <ac:spMk id="71" creationId="{D7BCFB9B-A096-7628-97B8-2B7D8ED22A4A}"/>
          </ac:spMkLst>
        </pc:spChg>
        <pc:spChg chg="mod">
          <ac:chgData name="Kumar, Rajesh" userId="44a582d1-8931-4606-abbd-4049bba7dfb5" providerId="ADAL" clId="{997BBE7C-322A-43C2-B4E2-55DDC0FDDF02}" dt="2026-02-28T13:33:27.982" v="243" actId="1076"/>
          <ac:spMkLst>
            <pc:docMk/>
            <pc:sldMk cId="2247964249" sldId="256"/>
            <ac:spMk id="74" creationId="{B2B9EE59-7DBD-A460-F9A1-956DCB52F3E1}"/>
          </ac:spMkLst>
        </pc:spChg>
        <pc:spChg chg="add mod">
          <ac:chgData name="Kumar, Rajesh" userId="44a582d1-8931-4606-abbd-4049bba7dfb5" providerId="ADAL" clId="{997BBE7C-322A-43C2-B4E2-55DDC0FDDF02}" dt="2026-03-04T19:47:45.048" v="477" actId="1076"/>
          <ac:spMkLst>
            <pc:docMk/>
            <pc:sldMk cId="2247964249" sldId="256"/>
            <ac:spMk id="78" creationId="{5816BF48-35AB-0EE6-A46D-DC6B167EA411}"/>
          </ac:spMkLst>
        </pc:spChg>
        <pc:spChg chg="add mod">
          <ac:chgData name="Kumar, Rajesh" userId="44a582d1-8931-4606-abbd-4049bba7dfb5" providerId="ADAL" clId="{997BBE7C-322A-43C2-B4E2-55DDC0FDDF02}" dt="2026-03-04T19:49:31.091" v="491" actId="14100"/>
          <ac:spMkLst>
            <pc:docMk/>
            <pc:sldMk cId="2247964249" sldId="256"/>
            <ac:spMk id="80" creationId="{2B438F94-2EF8-8E1D-3C49-60893F597CFF}"/>
          </ac:spMkLst>
        </pc:spChg>
        <pc:spChg chg="add mod ord">
          <ac:chgData name="Kumar, Rajesh" userId="44a582d1-8931-4606-abbd-4049bba7dfb5" providerId="ADAL" clId="{997BBE7C-322A-43C2-B4E2-55DDC0FDDF02}" dt="2026-03-04T19:50:21.427" v="499" actId="14100"/>
          <ac:spMkLst>
            <pc:docMk/>
            <pc:sldMk cId="2247964249" sldId="256"/>
            <ac:spMk id="83" creationId="{4D25EC08-186C-398B-6304-44441E691E11}"/>
          </ac:spMkLst>
        </pc:spChg>
        <pc:spChg chg="add mod">
          <ac:chgData name="Kumar, Rajesh" userId="44a582d1-8931-4606-abbd-4049bba7dfb5" providerId="ADAL" clId="{997BBE7C-322A-43C2-B4E2-55DDC0FDDF02}" dt="2026-03-04T19:56:39.799" v="722" actId="13926"/>
          <ac:spMkLst>
            <pc:docMk/>
            <pc:sldMk cId="2247964249" sldId="256"/>
            <ac:spMk id="88" creationId="{44955F06-0848-884E-07EA-10E643BD8AF0}"/>
          </ac:spMkLst>
        </pc:spChg>
        <pc:spChg chg="add mod">
          <ac:chgData name="Kumar, Rajesh" userId="44a582d1-8931-4606-abbd-4049bba7dfb5" providerId="ADAL" clId="{997BBE7C-322A-43C2-B4E2-55DDC0FDDF02}" dt="2026-02-28T13:52:14.704" v="334" actId="1076"/>
          <ac:spMkLst>
            <pc:docMk/>
            <pc:sldMk cId="2247964249" sldId="256"/>
            <ac:spMk id="114" creationId="{A2952632-1C44-EF2F-9F4F-008BB0D7765C}"/>
          </ac:spMkLst>
        </pc:spChg>
        <pc:spChg chg="add mod">
          <ac:chgData name="Kumar, Rajesh" userId="44a582d1-8931-4606-abbd-4049bba7dfb5" providerId="ADAL" clId="{997BBE7C-322A-43C2-B4E2-55DDC0FDDF02}" dt="2026-02-28T13:52:55.775" v="363" actId="13926"/>
          <ac:spMkLst>
            <pc:docMk/>
            <pc:sldMk cId="2247964249" sldId="256"/>
            <ac:spMk id="117" creationId="{27AEF3E2-39B1-6CDE-670E-5FC52B812C93}"/>
          </ac:spMkLst>
        </pc:spChg>
        <pc:picChg chg="add del">
          <ac:chgData name="Kumar, Rajesh" userId="44a582d1-8931-4606-abbd-4049bba7dfb5" providerId="ADAL" clId="{997BBE7C-322A-43C2-B4E2-55DDC0FDDF02}" dt="2026-03-04T19:37:48.708" v="377" actId="22"/>
          <ac:picMkLst>
            <pc:docMk/>
            <pc:sldMk cId="2247964249" sldId="256"/>
            <ac:picMk id="5" creationId="{220AE739-C9D8-9A48-1DAA-635984C9A28C}"/>
          </ac:picMkLst>
        </pc:picChg>
        <pc:cxnChg chg="add mod">
          <ac:chgData name="Kumar, Rajesh" userId="44a582d1-8931-4606-abbd-4049bba7dfb5" providerId="ADAL" clId="{997BBE7C-322A-43C2-B4E2-55DDC0FDDF02}" dt="2026-02-28T13:30:33.300" v="221" actId="14100"/>
          <ac:cxnSpMkLst>
            <pc:docMk/>
            <pc:sldMk cId="2247964249" sldId="256"/>
            <ac:cxnSpMk id="20" creationId="{37570B33-329A-E129-AB70-E760045DAED1}"/>
          </ac:cxnSpMkLst>
        </pc:cxnChg>
        <pc:cxnChg chg="add mod">
          <ac:chgData name="Kumar, Rajesh" userId="44a582d1-8931-4606-abbd-4049bba7dfb5" providerId="ADAL" clId="{997BBE7C-322A-43C2-B4E2-55DDC0FDDF02}" dt="2026-03-04T19:52:31.214" v="512" actId="1076"/>
          <ac:cxnSpMkLst>
            <pc:docMk/>
            <pc:sldMk cId="2247964249" sldId="256"/>
            <ac:cxnSpMk id="25" creationId="{68C6667A-EC91-F9C5-83BE-10F38A21B63B}"/>
          </ac:cxnSpMkLst>
        </pc:cxnChg>
        <pc:cxnChg chg="mod">
          <ac:chgData name="Kumar, Rajesh" userId="44a582d1-8931-4606-abbd-4049bba7dfb5" providerId="ADAL" clId="{997BBE7C-322A-43C2-B4E2-55DDC0FDDF02}" dt="2026-02-28T12:32:02.111" v="15" actId="1076"/>
          <ac:cxnSpMkLst>
            <pc:docMk/>
            <pc:sldMk cId="2247964249" sldId="256"/>
            <ac:cxnSpMk id="27" creationId="{832BC1CB-1DD1-A324-9D10-D556A14B98D1}"/>
          </ac:cxnSpMkLst>
        </pc:cxnChg>
        <pc:cxnChg chg="add mod">
          <ac:chgData name="Kumar, Rajesh" userId="44a582d1-8931-4606-abbd-4049bba7dfb5" providerId="ADAL" clId="{997BBE7C-322A-43C2-B4E2-55DDC0FDDF02}" dt="2026-03-04T19:46:03.257" v="468" actId="14100"/>
          <ac:cxnSpMkLst>
            <pc:docMk/>
            <pc:sldMk cId="2247964249" sldId="256"/>
            <ac:cxnSpMk id="32" creationId="{83A01E01-9A77-F72C-C9F8-6538994B576D}"/>
          </ac:cxnSpMkLst>
        </pc:cxnChg>
        <pc:cxnChg chg="add mod">
          <ac:chgData name="Kumar, Rajesh" userId="44a582d1-8931-4606-abbd-4049bba7dfb5" providerId="ADAL" clId="{997BBE7C-322A-43C2-B4E2-55DDC0FDDF02}" dt="2026-03-04T19:53:25.541" v="516" actId="14100"/>
          <ac:cxnSpMkLst>
            <pc:docMk/>
            <pc:sldMk cId="2247964249" sldId="256"/>
            <ac:cxnSpMk id="41" creationId="{1957B2D1-6D07-EDA7-B0B1-CF744B0A27AD}"/>
          </ac:cxnSpMkLst>
        </pc:cxnChg>
        <pc:cxnChg chg="mod">
          <ac:chgData name="Kumar, Rajesh" userId="44a582d1-8931-4606-abbd-4049bba7dfb5" providerId="ADAL" clId="{997BBE7C-322A-43C2-B4E2-55DDC0FDDF02}" dt="2026-03-04T19:53:13.588" v="513" actId="1076"/>
          <ac:cxnSpMkLst>
            <pc:docMk/>
            <pc:sldMk cId="2247964249" sldId="256"/>
            <ac:cxnSpMk id="42" creationId="{5CEFB4FE-7B67-14F8-7008-9D0FBB8DDEA4}"/>
          </ac:cxnSpMkLst>
        </pc:cxnChg>
        <pc:cxnChg chg="mod">
          <ac:chgData name="Kumar, Rajesh" userId="44a582d1-8931-4606-abbd-4049bba7dfb5" providerId="ADAL" clId="{997BBE7C-322A-43C2-B4E2-55DDC0FDDF02}" dt="2026-03-04T19:53:16.210" v="514" actId="14100"/>
          <ac:cxnSpMkLst>
            <pc:docMk/>
            <pc:sldMk cId="2247964249" sldId="256"/>
            <ac:cxnSpMk id="43" creationId="{0AA79814-D814-74CC-8BEA-47AD3CC38A49}"/>
          </ac:cxnSpMkLst>
        </pc:cxnChg>
        <pc:cxnChg chg="mod">
          <ac:chgData name="Kumar, Rajesh" userId="44a582d1-8931-4606-abbd-4049bba7dfb5" providerId="ADAL" clId="{997BBE7C-322A-43C2-B4E2-55DDC0FDDF02}" dt="2026-02-28T12:31:26.518" v="8" actId="14100"/>
          <ac:cxnSpMkLst>
            <pc:docMk/>
            <pc:sldMk cId="2247964249" sldId="256"/>
            <ac:cxnSpMk id="46" creationId="{A08B457B-A7DA-A7D3-DEDE-A8E922BADE47}"/>
          </ac:cxnSpMkLst>
        </pc:cxnChg>
        <pc:cxnChg chg="mod">
          <ac:chgData name="Kumar, Rajesh" userId="44a582d1-8931-4606-abbd-4049bba7dfb5" providerId="ADAL" clId="{997BBE7C-322A-43C2-B4E2-55DDC0FDDF02}" dt="2026-03-04T19:53:20.475" v="515" actId="14100"/>
          <ac:cxnSpMkLst>
            <pc:docMk/>
            <pc:sldMk cId="2247964249" sldId="256"/>
            <ac:cxnSpMk id="50" creationId="{23265E6C-24FC-A3C9-68CF-ABE8D1C7706C}"/>
          </ac:cxnSpMkLst>
        </pc:cxnChg>
        <pc:cxnChg chg="mod">
          <ac:chgData name="Kumar, Rajesh" userId="44a582d1-8931-4606-abbd-4049bba7dfb5" providerId="ADAL" clId="{997BBE7C-322A-43C2-B4E2-55DDC0FDDF02}" dt="2026-03-04T19:46:18.906" v="471" actId="1076"/>
          <ac:cxnSpMkLst>
            <pc:docMk/>
            <pc:sldMk cId="2247964249" sldId="256"/>
            <ac:cxnSpMk id="69" creationId="{4D3C8B13-FAEB-36F3-8D74-10D48D1204EC}"/>
          </ac:cxnSpMkLst>
        </pc:cxnChg>
        <pc:cxnChg chg="mod">
          <ac:chgData name="Kumar, Rajesh" userId="44a582d1-8931-4606-abbd-4049bba7dfb5" providerId="ADAL" clId="{997BBE7C-322A-43C2-B4E2-55DDC0FDDF02}" dt="2026-02-28T13:31:42.028" v="232" actId="1076"/>
          <ac:cxnSpMkLst>
            <pc:docMk/>
            <pc:sldMk cId="2247964249" sldId="256"/>
            <ac:cxnSpMk id="72" creationId="{BE51208F-BF0A-B897-D49F-79F9B81C7B9E}"/>
          </ac:cxnSpMkLst>
        </pc:cxnChg>
        <pc:cxnChg chg="add mod">
          <ac:chgData name="Kumar, Rajesh" userId="44a582d1-8931-4606-abbd-4049bba7dfb5" providerId="ADAL" clId="{997BBE7C-322A-43C2-B4E2-55DDC0FDDF02}" dt="2026-03-04T19:50:21.427" v="499" actId="14100"/>
          <ac:cxnSpMkLst>
            <pc:docMk/>
            <pc:sldMk cId="2247964249" sldId="256"/>
            <ac:cxnSpMk id="91" creationId="{47814B46-9E3D-C125-F296-9D209631B217}"/>
          </ac:cxnSpMkLst>
        </pc:cxnChg>
        <pc:cxnChg chg="add mod">
          <ac:chgData name="Kumar, Rajesh" userId="44a582d1-8931-4606-abbd-4049bba7dfb5" providerId="ADAL" clId="{997BBE7C-322A-43C2-B4E2-55DDC0FDDF02}" dt="2026-03-04T19:50:31.885" v="502" actId="1076"/>
          <ac:cxnSpMkLst>
            <pc:docMk/>
            <pc:sldMk cId="2247964249" sldId="256"/>
            <ac:cxnSpMk id="93" creationId="{A8B9750A-3692-454E-B4F9-AC72B10D0C9B}"/>
          </ac:cxnSpMkLst>
        </pc:cxnChg>
        <pc:cxnChg chg="add mod">
          <ac:chgData name="Kumar, Rajesh" userId="44a582d1-8931-4606-abbd-4049bba7dfb5" providerId="ADAL" clId="{997BBE7C-322A-43C2-B4E2-55DDC0FDDF02}" dt="2026-03-04T19:57:26.499" v="726" actId="208"/>
          <ac:cxnSpMkLst>
            <pc:docMk/>
            <pc:sldMk cId="2247964249" sldId="256"/>
            <ac:cxnSpMk id="94" creationId="{6D8FDCD0-A2C1-A7DE-0308-339F9B790DBA}"/>
          </ac:cxnSpMkLst>
        </pc:cxnChg>
        <pc:cxnChg chg="add mod">
          <ac:chgData name="Kumar, Rajesh" userId="44a582d1-8931-4606-abbd-4049bba7dfb5" providerId="ADAL" clId="{997BBE7C-322A-43C2-B4E2-55DDC0FDDF02}" dt="2026-03-04T19:50:35.755" v="504" actId="14100"/>
          <ac:cxnSpMkLst>
            <pc:docMk/>
            <pc:sldMk cId="2247964249" sldId="256"/>
            <ac:cxnSpMk id="96" creationId="{7CCEFF6D-9517-06AC-2C75-7A98DF758415}"/>
          </ac:cxnSpMkLst>
        </pc:cxnChg>
        <pc:cxnChg chg="add mod">
          <ac:chgData name="Kumar, Rajesh" userId="44a582d1-8931-4606-abbd-4049bba7dfb5" providerId="ADAL" clId="{997BBE7C-322A-43C2-B4E2-55DDC0FDDF02}" dt="2026-03-04T19:50:37.660" v="505" actId="14100"/>
          <ac:cxnSpMkLst>
            <pc:docMk/>
            <pc:sldMk cId="2247964249" sldId="256"/>
            <ac:cxnSpMk id="97" creationId="{AB825C95-6A53-C095-D52E-647016CB9371}"/>
          </ac:cxnSpMkLst>
        </pc:cxnChg>
        <pc:cxnChg chg="add mod">
          <ac:chgData name="Kumar, Rajesh" userId="44a582d1-8931-4606-abbd-4049bba7dfb5" providerId="ADAL" clId="{997BBE7C-322A-43C2-B4E2-55DDC0FDDF02}" dt="2026-03-04T19:50:43.720" v="507" actId="14100"/>
          <ac:cxnSpMkLst>
            <pc:docMk/>
            <pc:sldMk cId="2247964249" sldId="256"/>
            <ac:cxnSpMk id="98" creationId="{A9C9E359-4524-C14E-7BF5-529AB7943942}"/>
          </ac:cxnSpMkLst>
        </pc:cxnChg>
        <pc:cxnChg chg="add mod">
          <ac:chgData name="Kumar, Rajesh" userId="44a582d1-8931-4606-abbd-4049bba7dfb5" providerId="ADAL" clId="{997BBE7C-322A-43C2-B4E2-55DDC0FDDF02}" dt="2026-03-04T19:50:26.680" v="500" actId="1076"/>
          <ac:cxnSpMkLst>
            <pc:docMk/>
            <pc:sldMk cId="2247964249" sldId="256"/>
            <ac:cxnSpMk id="99" creationId="{70ED9BC8-C0AC-CE1F-DC89-2119FCCDB96D}"/>
          </ac:cxnSpMkLst>
        </pc:cxnChg>
        <pc:cxnChg chg="add mod">
          <ac:chgData name="Kumar, Rajesh" userId="44a582d1-8931-4606-abbd-4049bba7dfb5" providerId="ADAL" clId="{997BBE7C-322A-43C2-B4E2-55DDC0FDDF02}" dt="2026-03-04T19:50:29.239" v="501" actId="1076"/>
          <ac:cxnSpMkLst>
            <pc:docMk/>
            <pc:sldMk cId="2247964249" sldId="256"/>
            <ac:cxnSpMk id="100" creationId="{EE03A000-CD49-EA37-B776-F66E23B0BECA}"/>
          </ac:cxnSpMkLst>
        </pc:cxnChg>
        <pc:cxnChg chg="add del mod">
          <ac:chgData name="Kumar, Rajesh" userId="44a582d1-8931-4606-abbd-4049bba7dfb5" providerId="ADAL" clId="{997BBE7C-322A-43C2-B4E2-55DDC0FDDF02}" dt="2026-03-04T19:51:40.731" v="510" actId="478"/>
          <ac:cxnSpMkLst>
            <pc:docMk/>
            <pc:sldMk cId="2247964249" sldId="256"/>
            <ac:cxnSpMk id="106" creationId="{D97595EC-1B20-C04B-A087-E4F9E9173258}"/>
          </ac:cxnSpMkLst>
        </pc:cxnChg>
        <pc:cxnChg chg="add mod">
          <ac:chgData name="Kumar, Rajesh" userId="44a582d1-8931-4606-abbd-4049bba7dfb5" providerId="ADAL" clId="{997BBE7C-322A-43C2-B4E2-55DDC0FDDF02}" dt="2026-02-28T13:52:17.783" v="335" actId="1076"/>
          <ac:cxnSpMkLst>
            <pc:docMk/>
            <pc:sldMk cId="2247964249" sldId="256"/>
            <ac:cxnSpMk id="108" creationId="{09713FD7-CC9D-CB3B-8018-7849EAA2788E}"/>
          </ac:cxnSpMkLst>
        </pc:cxnChg>
        <pc:cxnChg chg="add mod">
          <ac:chgData name="Kumar, Rajesh" userId="44a582d1-8931-4606-abbd-4049bba7dfb5" providerId="ADAL" clId="{997BBE7C-322A-43C2-B4E2-55DDC0FDDF02}" dt="2026-02-28T13:51:52.353" v="332" actId="1076"/>
          <ac:cxnSpMkLst>
            <pc:docMk/>
            <pc:sldMk cId="2247964249" sldId="256"/>
            <ac:cxnSpMk id="111" creationId="{0039681D-EF86-C1E3-49FE-C805310E47CC}"/>
          </ac:cxnSpMkLst>
        </pc:cxnChg>
        <pc:cxnChg chg="add mod">
          <ac:chgData name="Kumar, Rajesh" userId="44a582d1-8931-4606-abbd-4049bba7dfb5" providerId="ADAL" clId="{997BBE7C-322A-43C2-B4E2-55DDC0FDDF02}" dt="2026-02-28T13:53:01.557" v="364" actId="14100"/>
          <ac:cxnSpMkLst>
            <pc:docMk/>
            <pc:sldMk cId="2247964249" sldId="256"/>
            <ac:cxnSpMk id="116" creationId="{02E0FED9-F30D-6665-AE39-ADFAA24F2896}"/>
          </ac:cxnSpMkLst>
        </pc:cxnChg>
        <pc:cxnChg chg="add mod">
          <ac:chgData name="Kumar, Rajesh" userId="44a582d1-8931-4606-abbd-4049bba7dfb5" providerId="ADAL" clId="{997BBE7C-322A-43C2-B4E2-55DDC0FDDF02}" dt="2026-03-04T19:50:51.454" v="508" actId="14100"/>
          <ac:cxnSpMkLst>
            <pc:docMk/>
            <pc:sldMk cId="2247964249" sldId="256"/>
            <ac:cxnSpMk id="119" creationId="{FDE4B241-1EFD-98FD-F20D-8D15F3EEFF96}"/>
          </ac:cxnSpMkLst>
        </pc:cxnChg>
        <pc:cxnChg chg="add mod">
          <ac:chgData name="Kumar, Rajesh" userId="44a582d1-8931-4606-abbd-4049bba7dfb5" providerId="ADAL" clId="{997BBE7C-322A-43C2-B4E2-55DDC0FDDF02}" dt="2026-02-28T13:54:01.587" v="371" actId="208"/>
          <ac:cxnSpMkLst>
            <pc:docMk/>
            <pc:sldMk cId="2247964249" sldId="256"/>
            <ac:cxnSpMk id="123" creationId="{61237F5A-6BFB-2A80-F183-4EAF59049251}"/>
          </ac:cxnSpMkLst>
        </pc:cxnChg>
      </pc:sldChg>
      <pc:sldChg chg="addSp modSp new mod">
        <pc:chgData name="Kumar, Rajesh" userId="44a582d1-8931-4606-abbd-4049bba7dfb5" providerId="ADAL" clId="{997BBE7C-322A-43C2-B4E2-55DDC0FDDF02}" dt="2026-02-28T13:08:27.048" v="179" actId="13926"/>
        <pc:sldMkLst>
          <pc:docMk/>
          <pc:sldMk cId="3096207640" sldId="257"/>
        </pc:sldMkLst>
        <pc:spChg chg="add mod">
          <ac:chgData name="Kumar, Rajesh" userId="44a582d1-8931-4606-abbd-4049bba7dfb5" providerId="ADAL" clId="{997BBE7C-322A-43C2-B4E2-55DDC0FDDF02}" dt="2026-02-28T13:08:27.048" v="179" actId="13926"/>
          <ac:spMkLst>
            <pc:docMk/>
            <pc:sldMk cId="3096207640" sldId="257"/>
            <ac:spMk id="5" creationId="{D4B872A0-7CC0-1441-EEE4-ABFB3C0AA1AF}"/>
          </ac:spMkLst>
        </pc:spChg>
        <pc:picChg chg="add mod">
          <ac:chgData name="Kumar, Rajesh" userId="44a582d1-8931-4606-abbd-4049bba7dfb5" providerId="ADAL" clId="{997BBE7C-322A-43C2-B4E2-55DDC0FDDF02}" dt="2026-02-28T12:38:40.054" v="38" actId="1076"/>
          <ac:picMkLst>
            <pc:docMk/>
            <pc:sldMk cId="3096207640" sldId="257"/>
            <ac:picMk id="3" creationId="{5BB1F475-54E3-E72B-92D9-20347D20592D}"/>
          </ac:picMkLst>
        </pc:picChg>
        <pc:cxnChg chg="add mod">
          <ac:chgData name="Kumar, Rajesh" userId="44a582d1-8931-4606-abbd-4049bba7dfb5" providerId="ADAL" clId="{997BBE7C-322A-43C2-B4E2-55DDC0FDDF02}" dt="2026-02-28T13:07:29.053" v="172" actId="14100"/>
          <ac:cxnSpMkLst>
            <pc:docMk/>
            <pc:sldMk cId="3096207640" sldId="257"/>
            <ac:cxnSpMk id="4" creationId="{5D5C7A20-56B0-F6C7-4EEA-B600AA786F22}"/>
          </ac:cxnSpMkLst>
        </pc:cxnChg>
      </pc:sldChg>
      <pc:sldChg chg="addSp modSp new mod setBg">
        <pc:chgData name="Kumar, Rajesh" userId="44a582d1-8931-4606-abbd-4049bba7dfb5" providerId="ADAL" clId="{997BBE7C-322A-43C2-B4E2-55DDC0FDDF02}" dt="2026-02-28T13:08:19.232" v="177" actId="13926"/>
        <pc:sldMkLst>
          <pc:docMk/>
          <pc:sldMk cId="1232374146" sldId="258"/>
        </pc:sldMkLst>
        <pc:spChg chg="add mod">
          <ac:chgData name="Kumar, Rajesh" userId="44a582d1-8931-4606-abbd-4049bba7dfb5" providerId="ADAL" clId="{997BBE7C-322A-43C2-B4E2-55DDC0FDDF02}" dt="2026-02-28T13:08:19.232" v="177" actId="13926"/>
          <ac:spMkLst>
            <pc:docMk/>
            <pc:sldMk cId="1232374146" sldId="258"/>
            <ac:spMk id="5" creationId="{23140DBE-2C18-A8F6-CF4A-34E215F6EDA4}"/>
          </ac:spMkLst>
        </pc:spChg>
        <pc:picChg chg="add mod">
          <ac:chgData name="Kumar, Rajesh" userId="44a582d1-8931-4606-abbd-4049bba7dfb5" providerId="ADAL" clId="{997BBE7C-322A-43C2-B4E2-55DDC0FDDF02}" dt="2026-02-28T12:39:30.769" v="41" actId="26606"/>
          <ac:picMkLst>
            <pc:docMk/>
            <pc:sldMk cId="1232374146" sldId="258"/>
            <ac:picMk id="3" creationId="{560D38DE-3470-F4B5-8C3A-E6084A998E37}"/>
          </ac:picMkLst>
        </pc:picChg>
        <pc:cxnChg chg="add mod">
          <ac:chgData name="Kumar, Rajesh" userId="44a582d1-8931-4606-abbd-4049bba7dfb5" providerId="ADAL" clId="{997BBE7C-322A-43C2-B4E2-55DDC0FDDF02}" dt="2026-02-28T13:07:13.696" v="168"/>
          <ac:cxnSpMkLst>
            <pc:docMk/>
            <pc:sldMk cId="1232374146" sldId="258"/>
            <ac:cxnSpMk id="4" creationId="{4D79AED1-B3CD-A270-5AC0-58151B0D5102}"/>
          </ac:cxnSpMkLst>
        </pc:cxnChg>
      </pc:sldChg>
      <pc:sldChg chg="addSp modSp new mod">
        <pc:chgData name="Kumar, Rajesh" userId="44a582d1-8931-4606-abbd-4049bba7dfb5" providerId="ADAL" clId="{997BBE7C-322A-43C2-B4E2-55DDC0FDDF02}" dt="2026-02-28T13:08:14.800" v="176" actId="13926"/>
        <pc:sldMkLst>
          <pc:docMk/>
          <pc:sldMk cId="878583171" sldId="259"/>
        </pc:sldMkLst>
        <pc:spChg chg="add mod">
          <ac:chgData name="Kumar, Rajesh" userId="44a582d1-8931-4606-abbd-4049bba7dfb5" providerId="ADAL" clId="{997BBE7C-322A-43C2-B4E2-55DDC0FDDF02}" dt="2026-02-28T13:08:14.800" v="176" actId="13926"/>
          <ac:spMkLst>
            <pc:docMk/>
            <pc:sldMk cId="878583171" sldId="259"/>
            <ac:spMk id="5" creationId="{2D407E60-A1BE-F8F4-C51C-779873B61813}"/>
          </ac:spMkLst>
        </pc:spChg>
        <pc:picChg chg="add mod">
          <ac:chgData name="Kumar, Rajesh" userId="44a582d1-8931-4606-abbd-4049bba7dfb5" providerId="ADAL" clId="{997BBE7C-322A-43C2-B4E2-55DDC0FDDF02}" dt="2026-02-28T13:06:46.660" v="164" actId="1076"/>
          <ac:picMkLst>
            <pc:docMk/>
            <pc:sldMk cId="878583171" sldId="259"/>
            <ac:picMk id="3" creationId="{0362816B-8C35-E6D1-CD4F-4695F1D1C43F}"/>
          </ac:picMkLst>
        </pc:picChg>
        <pc:cxnChg chg="add mod">
          <ac:chgData name="Kumar, Rajesh" userId="44a582d1-8931-4606-abbd-4049bba7dfb5" providerId="ADAL" clId="{997BBE7C-322A-43C2-B4E2-55DDC0FDDF02}" dt="2026-02-28T13:07:01.964" v="167" actId="208"/>
          <ac:cxnSpMkLst>
            <pc:docMk/>
            <pc:sldMk cId="878583171" sldId="259"/>
            <ac:cxnSpMk id="4" creationId="{B9925C99-EEC4-6929-95DE-365FA8280B27}"/>
          </ac:cxnSpMkLst>
        </pc:cxnChg>
      </pc:sldChg>
      <pc:sldChg chg="addSp modSp new mod">
        <pc:chgData name="Kumar, Rajesh" userId="44a582d1-8931-4606-abbd-4049bba7dfb5" providerId="ADAL" clId="{997BBE7C-322A-43C2-B4E2-55DDC0FDDF02}" dt="2026-02-28T13:10:17.791" v="217" actId="20577"/>
        <pc:sldMkLst>
          <pc:docMk/>
          <pc:sldMk cId="3856591668" sldId="260"/>
        </pc:sldMkLst>
        <pc:spChg chg="add mod">
          <ac:chgData name="Kumar, Rajesh" userId="44a582d1-8931-4606-abbd-4049bba7dfb5" providerId="ADAL" clId="{997BBE7C-322A-43C2-B4E2-55DDC0FDDF02}" dt="2026-02-28T13:08:52.900" v="181" actId="1076"/>
          <ac:spMkLst>
            <pc:docMk/>
            <pc:sldMk cId="3856591668" sldId="260"/>
            <ac:spMk id="6" creationId="{7EA4594E-47E6-207A-D27F-78B4633568C8}"/>
          </ac:spMkLst>
        </pc:spChg>
        <pc:spChg chg="add mod">
          <ac:chgData name="Kumar, Rajesh" userId="44a582d1-8931-4606-abbd-4049bba7dfb5" providerId="ADAL" clId="{997BBE7C-322A-43C2-B4E2-55DDC0FDDF02}" dt="2026-02-28T13:09:45.620" v="190" actId="14100"/>
          <ac:spMkLst>
            <pc:docMk/>
            <pc:sldMk cId="3856591668" sldId="260"/>
            <ac:spMk id="7" creationId="{FFAB2FB4-0BA4-C4F6-FF84-12212F4423EA}"/>
          </ac:spMkLst>
        </pc:spChg>
        <pc:spChg chg="add mod">
          <ac:chgData name="Kumar, Rajesh" userId="44a582d1-8931-4606-abbd-4049bba7dfb5" providerId="ADAL" clId="{997BBE7C-322A-43C2-B4E2-55DDC0FDDF02}" dt="2026-02-28T13:10:17.791" v="217" actId="20577"/>
          <ac:spMkLst>
            <pc:docMk/>
            <pc:sldMk cId="3856591668" sldId="260"/>
            <ac:spMk id="9" creationId="{11417869-C3DF-3F62-ABB5-ED934E5290D6}"/>
          </ac:spMkLst>
        </pc:spChg>
        <pc:picChg chg="add">
          <ac:chgData name="Kumar, Rajesh" userId="44a582d1-8931-4606-abbd-4049bba7dfb5" providerId="ADAL" clId="{997BBE7C-322A-43C2-B4E2-55DDC0FDDF02}" dt="2026-02-28T12:42:43.242" v="45" actId="22"/>
          <ac:picMkLst>
            <pc:docMk/>
            <pc:sldMk cId="3856591668" sldId="260"/>
            <ac:picMk id="3" creationId="{A091B0BD-D019-0764-3966-1472731FCD53}"/>
          </ac:picMkLst>
        </pc:picChg>
        <pc:cxnChg chg="add mod">
          <ac:chgData name="Kumar, Rajesh" userId="44a582d1-8931-4606-abbd-4049bba7dfb5" providerId="ADAL" clId="{997BBE7C-322A-43C2-B4E2-55DDC0FDDF02}" dt="2026-02-28T13:08:52.900" v="181" actId="1076"/>
          <ac:cxnSpMkLst>
            <pc:docMk/>
            <pc:sldMk cId="3856591668" sldId="260"/>
            <ac:cxnSpMk id="4" creationId="{CC062C7F-3B8F-4142-9E98-D306D9384340}"/>
          </ac:cxnSpMkLst>
        </pc:cxnChg>
        <pc:cxnChg chg="add mod">
          <ac:chgData name="Kumar, Rajesh" userId="44a582d1-8931-4606-abbd-4049bba7dfb5" providerId="ADAL" clId="{997BBE7C-322A-43C2-B4E2-55DDC0FDDF02}" dt="2026-02-28T13:08:52.900" v="181" actId="1076"/>
          <ac:cxnSpMkLst>
            <pc:docMk/>
            <pc:sldMk cId="3856591668" sldId="260"/>
            <ac:cxnSpMk id="5" creationId="{442FDD2E-6874-8783-208F-1F5B3C87F8D8}"/>
          </ac:cxnSpMkLst>
        </pc:cxnChg>
        <pc:cxnChg chg="add mod">
          <ac:chgData name="Kumar, Rajesh" userId="44a582d1-8931-4606-abbd-4049bba7dfb5" providerId="ADAL" clId="{997BBE7C-322A-43C2-B4E2-55DDC0FDDF02}" dt="2026-02-28T13:10:05.069" v="194" actId="14100"/>
          <ac:cxnSpMkLst>
            <pc:docMk/>
            <pc:sldMk cId="3856591668" sldId="260"/>
            <ac:cxnSpMk id="8" creationId="{3248161C-76D1-D1FD-9CB7-D90BBF46A8CE}"/>
          </ac:cxnSpMkLst>
        </pc:cxnChg>
      </pc:sldChg>
      <pc:sldChg chg="addSp delSp modSp new mod">
        <pc:chgData name="Kumar, Rajesh" userId="44a582d1-8931-4606-abbd-4049bba7dfb5" providerId="ADAL" clId="{997BBE7C-322A-43C2-B4E2-55DDC0FDDF02}" dt="2026-02-28T13:04:01.342" v="134" actId="1076"/>
        <pc:sldMkLst>
          <pc:docMk/>
          <pc:sldMk cId="987959320" sldId="261"/>
        </pc:sldMkLst>
        <pc:spChg chg="add mod">
          <ac:chgData name="Kumar, Rajesh" userId="44a582d1-8931-4606-abbd-4049bba7dfb5" providerId="ADAL" clId="{997BBE7C-322A-43C2-B4E2-55DDC0FDDF02}" dt="2026-02-28T12:55:32.504" v="86" actId="207"/>
          <ac:spMkLst>
            <pc:docMk/>
            <pc:sldMk cId="987959320" sldId="261"/>
            <ac:spMk id="7" creationId="{ECB24EA7-F821-E776-073D-B0AAB33900DF}"/>
          </ac:spMkLst>
        </pc:spChg>
        <pc:spChg chg="add mod">
          <ac:chgData name="Kumar, Rajesh" userId="44a582d1-8931-4606-abbd-4049bba7dfb5" providerId="ADAL" clId="{997BBE7C-322A-43C2-B4E2-55DDC0FDDF02}" dt="2026-02-28T12:57:58.698" v="127" actId="1076"/>
          <ac:spMkLst>
            <pc:docMk/>
            <pc:sldMk cId="987959320" sldId="261"/>
            <ac:spMk id="15" creationId="{EF7811C3-43A2-40AC-502A-A632A808FD65}"/>
          </ac:spMkLst>
        </pc:spChg>
        <pc:picChg chg="add mod">
          <ac:chgData name="Kumar, Rajesh" userId="44a582d1-8931-4606-abbd-4049bba7dfb5" providerId="ADAL" clId="{997BBE7C-322A-43C2-B4E2-55DDC0FDDF02}" dt="2026-02-28T13:04:01.342" v="134" actId="1076"/>
          <ac:picMkLst>
            <pc:docMk/>
            <pc:sldMk cId="987959320" sldId="261"/>
            <ac:picMk id="3" creationId="{DD087548-A71C-A079-0D94-215A61C1B6C6}"/>
          </ac:picMkLst>
        </pc:picChg>
        <pc:cxnChg chg="add mod">
          <ac:chgData name="Kumar, Rajesh" userId="44a582d1-8931-4606-abbd-4049bba7dfb5" providerId="ADAL" clId="{997BBE7C-322A-43C2-B4E2-55DDC0FDDF02}" dt="2026-02-28T12:58:26.467" v="128" actId="17032"/>
          <ac:cxnSpMkLst>
            <pc:docMk/>
            <pc:sldMk cId="987959320" sldId="261"/>
            <ac:cxnSpMk id="6" creationId="{82757717-7053-BF12-43A8-EED72A583B2D}"/>
          </ac:cxnSpMkLst>
        </pc:cxnChg>
        <pc:cxnChg chg="add mod">
          <ac:chgData name="Kumar, Rajesh" userId="44a582d1-8931-4606-abbd-4049bba7dfb5" providerId="ADAL" clId="{997BBE7C-322A-43C2-B4E2-55DDC0FDDF02}" dt="2026-02-28T12:58:37.754" v="130" actId="17032"/>
          <ac:cxnSpMkLst>
            <pc:docMk/>
            <pc:sldMk cId="987959320" sldId="261"/>
            <ac:cxnSpMk id="12" creationId="{4B149F91-504F-3BBA-24B0-D99446B15C6C}"/>
          </ac:cxnSpMkLst>
        </pc:cxnChg>
        <pc:cxnChg chg="add mod">
          <ac:chgData name="Kumar, Rajesh" userId="44a582d1-8931-4606-abbd-4049bba7dfb5" providerId="ADAL" clId="{997BBE7C-322A-43C2-B4E2-55DDC0FDDF02}" dt="2026-02-28T12:58:32.938" v="129" actId="17032"/>
          <ac:cxnSpMkLst>
            <pc:docMk/>
            <pc:sldMk cId="987959320" sldId="261"/>
            <ac:cxnSpMk id="14" creationId="{C651EB24-A0E1-E71B-2E7D-9AE5F42EAFF6}"/>
          </ac:cxnSpMkLst>
        </pc:cxnChg>
      </pc:sldChg>
      <pc:sldChg chg="addSp modSp new mod">
        <pc:chgData name="Kumar, Rajesh" userId="44a582d1-8931-4606-abbd-4049bba7dfb5" providerId="ADAL" clId="{997BBE7C-322A-43C2-B4E2-55DDC0FDDF02}" dt="2026-02-28T13:06:02.783" v="160" actId="14100"/>
        <pc:sldMkLst>
          <pc:docMk/>
          <pc:sldMk cId="2610885883" sldId="262"/>
        </pc:sldMkLst>
        <pc:spChg chg="add mod">
          <ac:chgData name="Kumar, Rajesh" userId="44a582d1-8931-4606-abbd-4049bba7dfb5" providerId="ADAL" clId="{997BBE7C-322A-43C2-B4E2-55DDC0FDDF02}" dt="2026-02-28T13:05:06.908" v="144" actId="1076"/>
          <ac:spMkLst>
            <pc:docMk/>
            <pc:sldMk cId="2610885883" sldId="262"/>
            <ac:spMk id="5" creationId="{1D208D16-99C2-5155-A94F-A3C97002CDB4}"/>
          </ac:spMkLst>
        </pc:spChg>
        <pc:spChg chg="add mod">
          <ac:chgData name="Kumar, Rajesh" userId="44a582d1-8931-4606-abbd-4049bba7dfb5" providerId="ADAL" clId="{997BBE7C-322A-43C2-B4E2-55DDC0FDDF02}" dt="2026-02-28T13:05:54.674" v="157" actId="1076"/>
          <ac:spMkLst>
            <pc:docMk/>
            <pc:sldMk cId="2610885883" sldId="262"/>
            <ac:spMk id="8" creationId="{1B5BD8C2-0D74-4E31-E160-EF4DF0CE12DA}"/>
          </ac:spMkLst>
        </pc:spChg>
        <pc:picChg chg="add mod">
          <ac:chgData name="Kumar, Rajesh" userId="44a582d1-8931-4606-abbd-4049bba7dfb5" providerId="ADAL" clId="{997BBE7C-322A-43C2-B4E2-55DDC0FDDF02}" dt="2026-02-28T13:05:08.381" v="145" actId="1076"/>
          <ac:picMkLst>
            <pc:docMk/>
            <pc:sldMk cId="2610885883" sldId="262"/>
            <ac:picMk id="3" creationId="{026FA922-C3EB-8500-00BF-E6C17DB56582}"/>
          </ac:picMkLst>
        </pc:picChg>
        <pc:cxnChg chg="add mod">
          <ac:chgData name="Kumar, Rajesh" userId="44a582d1-8931-4606-abbd-4049bba7dfb5" providerId="ADAL" clId="{997BBE7C-322A-43C2-B4E2-55DDC0FDDF02}" dt="2026-02-28T13:04:43.039" v="142" actId="14100"/>
          <ac:cxnSpMkLst>
            <pc:docMk/>
            <pc:sldMk cId="2610885883" sldId="262"/>
            <ac:cxnSpMk id="4" creationId="{46C33B51-6338-6CF9-310F-0247D7A5977A}"/>
          </ac:cxnSpMkLst>
        </pc:cxnChg>
        <pc:cxnChg chg="add mod">
          <ac:chgData name="Kumar, Rajesh" userId="44a582d1-8931-4606-abbd-4049bba7dfb5" providerId="ADAL" clId="{997BBE7C-322A-43C2-B4E2-55DDC0FDDF02}" dt="2026-02-28T13:06:00.439" v="159" actId="14100"/>
          <ac:cxnSpMkLst>
            <pc:docMk/>
            <pc:sldMk cId="2610885883" sldId="262"/>
            <ac:cxnSpMk id="6" creationId="{9E431AB6-F84D-BBD5-54D8-1474504E9AFE}"/>
          </ac:cxnSpMkLst>
        </pc:cxnChg>
        <pc:cxnChg chg="add mod">
          <ac:chgData name="Kumar, Rajesh" userId="44a582d1-8931-4606-abbd-4049bba7dfb5" providerId="ADAL" clId="{997BBE7C-322A-43C2-B4E2-55DDC0FDDF02}" dt="2026-02-28T13:06:02.783" v="160" actId="14100"/>
          <ac:cxnSpMkLst>
            <pc:docMk/>
            <pc:sldMk cId="2610885883" sldId="262"/>
            <ac:cxnSpMk id="7" creationId="{18CA9D25-FD41-285F-96F5-045FEBB3C26E}"/>
          </ac:cxnSpMkLst>
        </pc:cxnChg>
      </pc:sldChg>
      <pc:sldChg chg="addSp modSp new mod">
        <pc:chgData name="Kumar, Rajesh" userId="44a582d1-8931-4606-abbd-4049bba7dfb5" providerId="ADAL" clId="{997BBE7C-322A-43C2-B4E2-55DDC0FDDF02}" dt="2026-03-04T20:00:19.235" v="808" actId="20577"/>
        <pc:sldMkLst>
          <pc:docMk/>
          <pc:sldMk cId="2114408593" sldId="263"/>
        </pc:sldMkLst>
        <pc:spChg chg="add mod">
          <ac:chgData name="Kumar, Rajesh" userId="44a582d1-8931-4606-abbd-4049bba7dfb5" providerId="ADAL" clId="{997BBE7C-322A-43C2-B4E2-55DDC0FDDF02}" dt="2026-03-04T20:00:19.235" v="808" actId="20577"/>
          <ac:spMkLst>
            <pc:docMk/>
            <pc:sldMk cId="2114408593" sldId="263"/>
            <ac:spMk id="8" creationId="{747BDF46-768A-29E9-69A2-10FDC649A41A}"/>
          </ac:spMkLst>
        </pc:spChg>
        <pc:picChg chg="add mod">
          <ac:chgData name="Kumar, Rajesh" userId="44a582d1-8931-4606-abbd-4049bba7dfb5" providerId="ADAL" clId="{997BBE7C-322A-43C2-B4E2-55DDC0FDDF02}" dt="2026-03-04T19:59:16.088" v="729" actId="1076"/>
          <ac:picMkLst>
            <pc:docMk/>
            <pc:sldMk cId="2114408593" sldId="263"/>
            <ac:picMk id="3" creationId="{26DB0036-702D-2A9F-69FE-7EDA14FF454B}"/>
          </ac:picMkLst>
        </pc:picChg>
        <pc:picChg chg="add mod">
          <ac:chgData name="Kumar, Rajesh" userId="44a582d1-8931-4606-abbd-4049bba7dfb5" providerId="ADAL" clId="{997BBE7C-322A-43C2-B4E2-55DDC0FDDF02}" dt="2026-03-04T19:59:37.088" v="731" actId="1076"/>
          <ac:picMkLst>
            <pc:docMk/>
            <pc:sldMk cId="2114408593" sldId="263"/>
            <ac:picMk id="5" creationId="{E0F17BA7-BC8B-3B4E-54C7-CA6C8302637A}"/>
          </ac:picMkLst>
        </pc:picChg>
        <pc:picChg chg="add mod">
          <ac:chgData name="Kumar, Rajesh" userId="44a582d1-8931-4606-abbd-4049bba7dfb5" providerId="ADAL" clId="{997BBE7C-322A-43C2-B4E2-55DDC0FDDF02}" dt="2026-03-04T19:59:56.513" v="733" actId="1076"/>
          <ac:picMkLst>
            <pc:docMk/>
            <pc:sldMk cId="2114408593" sldId="263"/>
            <ac:picMk id="7" creationId="{D6C23034-1584-EEBD-4C58-9D65C2E8FA5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B37C3C-5EE1-4095-8447-6CFFB720AF6D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9D1793-1A84-42AC-86D7-747B93C55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879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9D1793-1A84-42AC-86D7-747B93C55E9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536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9D1793-1A84-42AC-86D7-747B93C55E9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010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9D1793-1A84-42AC-86D7-747B93C55E9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601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6BD26-DAB1-C4B3-0782-9F33E20F0B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9D98CC-2DB2-34CF-D082-E42E9BAC7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AECC6-70EC-52D2-8B6E-84B439880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F3825-DC02-4697-B5AB-BB2136C28EF6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760503-99B6-87F2-9A29-B2879FF1F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AEB391-E8A4-8B74-3E63-3E8BD45DA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8E05-61C3-4117-AF80-B3DD2A48A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220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F9842-A89F-F938-348F-E7F90441E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B5E752-D22D-8EE3-D050-A0E4813593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A7762A-296A-AB56-C6A7-8903532D4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F3825-DC02-4697-B5AB-BB2136C28EF6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724001-398D-994C-F9B8-00C81A8A1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DB4D3B-2737-D6B1-6DFB-E88369820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8E05-61C3-4117-AF80-B3DD2A48A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357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3F1B71-4B9C-D72E-ABAF-019DF9213F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43F01C-34C5-3227-80FE-B24B84D7C0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87B112-5145-16F3-A3CD-D86A068C4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F3825-DC02-4697-B5AB-BB2136C28EF6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90983C-AE02-02D3-E6B0-E24ED66FB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FCEFF9-E0A2-13A7-5103-11EA112B7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8E05-61C3-4117-AF80-B3DD2A48A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63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37CC7-8FDC-44C3-0EBC-C3F23B769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7BB2F-3446-8B2D-EF9D-11430DC982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BE76C2-3A57-92EF-1D39-3B07D80E8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F3825-DC02-4697-B5AB-BB2136C28EF6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CF018-FD8D-DBE5-5233-93F3F2393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260413-FD52-2A46-F607-27543E12B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8E05-61C3-4117-AF80-B3DD2A48A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510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E585B-6EC8-BCD2-A489-6938676D5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59B79-122D-1A88-777B-5266E8438F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DB5BAF-E1EC-3226-2A1A-8C00B80F1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F3825-DC02-4697-B5AB-BB2136C28EF6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2F7540-A453-9217-2BFA-AF6ECD388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1305D-6CB5-8BFA-A75B-31D26112E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8E05-61C3-4117-AF80-B3DD2A48A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620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F4FA5-E1C2-1791-A820-77DEC89CD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10467-EF9B-1EFE-351F-43F59C4C4B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2A2C05-FAB8-A5E6-87CD-8534EC8056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703451-D80B-A879-8BAD-62DBB0416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F3825-DC02-4697-B5AB-BB2136C28EF6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F22D36-6E81-15E9-F449-EDEE3FD69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E95D0C-BFC7-93AF-B619-1891B1FD3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8E05-61C3-4117-AF80-B3DD2A48A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459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EFF63-817F-55BA-A660-DE0987B41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DF6625-2525-CC27-22BF-0AEB34C19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C02AD2-1CF4-17C9-21A8-C84EC6B3DC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232EEB-9788-CA71-28CF-543550D3B0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27BE34-A8FF-0B0B-FDC8-8480D03EA8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1B3EE9-81C3-BDBA-546C-D390526FF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F3825-DC02-4697-B5AB-BB2136C28EF6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0B9B33-91FD-9C14-265D-0ABF47B09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E315B2-219E-DA8A-7C34-1578BB97B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8E05-61C3-4117-AF80-B3DD2A48A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171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A4F94-541F-4CB3-3E71-D9B3AE256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EB4F99-3A2D-604C-217E-5E7D7BDB5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F3825-DC02-4697-B5AB-BB2136C28EF6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2CAE66-1845-6631-ECDA-D772BF5E1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B19722-A4AD-2CC9-F396-285471BA6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8E05-61C3-4117-AF80-B3DD2A48A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290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7EF1B0-A07A-2883-B457-194E27B07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F3825-DC02-4697-B5AB-BB2136C28EF6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1B647C-C2B0-000A-6948-B2D8119FE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72A7BD-E9A2-8B37-109C-6BD9A63B6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8E05-61C3-4117-AF80-B3DD2A48A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685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5D897-A677-FBD6-AF63-B6D132FB4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0D755-172E-BE9C-DD35-D86916B02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1FF08C-5E55-69DD-5AC3-25CD00CD53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4678A1-0573-5B11-4BCE-636884FD8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F3825-DC02-4697-B5AB-BB2136C28EF6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8AA782-A4C9-405F-74BA-06574452F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116506-1258-718A-7E76-4A5D5D05C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8E05-61C3-4117-AF80-B3DD2A48A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408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4064A-120E-B995-CAAD-E9D5BC669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080FF2-06A9-5069-8EFF-34821F98EF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E6BBF5-972D-F9DD-17C9-E6CE5AFB7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A56274-1CE7-56C1-9361-EF6CF8A56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F3825-DC02-4697-B5AB-BB2136C28EF6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AD9778-3BF3-C299-FF68-63606CC17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CD4FBC-54EF-904C-3993-5247846F0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8E05-61C3-4117-AF80-B3DD2A48A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698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D88662-1987-CDE5-20B6-CD471EF45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3C398F-BB23-CE63-3AA0-65A46A3B6A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5B85BE-323A-6437-B6F3-14BF60BFE5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F3825-DC02-4697-B5AB-BB2136C28EF6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90B30-C02D-FED7-8668-88EE2D29E4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F9AC7-D64B-0D96-1AEE-81DB0A4625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78E05-61C3-4117-AF80-B3DD2A48A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287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Arrow: Pentagon 82">
            <a:extLst>
              <a:ext uri="{FF2B5EF4-FFF2-40B4-BE49-F238E27FC236}">
                <a16:creationId xmlns:a16="http://schemas.microsoft.com/office/drawing/2014/main" id="{4D25EC08-186C-398B-6304-44441E691E11}"/>
              </a:ext>
            </a:extLst>
          </p:cNvPr>
          <p:cNvSpPr/>
          <p:nvPr/>
        </p:nvSpPr>
        <p:spPr>
          <a:xfrm rot="16200000">
            <a:off x="10755058" y="-278375"/>
            <a:ext cx="328592" cy="1956524"/>
          </a:xfrm>
          <a:prstGeom prst="homePlate">
            <a:avLst>
              <a:gd name="adj" fmla="val 8456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48B757-CE68-5A7E-D7F5-D3726D2017A2}"/>
              </a:ext>
            </a:extLst>
          </p:cNvPr>
          <p:cNvSpPr/>
          <p:nvPr/>
        </p:nvSpPr>
        <p:spPr>
          <a:xfrm>
            <a:off x="2467384" y="2725602"/>
            <a:ext cx="4670094" cy="2154201"/>
          </a:xfrm>
          <a:prstGeom prst="rect">
            <a:avLst/>
          </a:prstGeom>
          <a:noFill/>
          <a:ln w="57150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Top Corners Snipped 11">
            <a:extLst>
              <a:ext uri="{FF2B5EF4-FFF2-40B4-BE49-F238E27FC236}">
                <a16:creationId xmlns:a16="http://schemas.microsoft.com/office/drawing/2014/main" id="{98581729-C34D-C20B-EB4F-7FB605221A7F}"/>
              </a:ext>
            </a:extLst>
          </p:cNvPr>
          <p:cNvSpPr/>
          <p:nvPr/>
        </p:nvSpPr>
        <p:spPr>
          <a:xfrm>
            <a:off x="2437678" y="2131379"/>
            <a:ext cx="2025444" cy="543001"/>
          </a:xfrm>
          <a:prstGeom prst="snip2SameRect">
            <a:avLst/>
          </a:prstGeom>
          <a:solidFill>
            <a:schemeClr val="accent5">
              <a:lumMod val="40000"/>
              <a:lumOff val="60000"/>
            </a:schemeClr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2D19E8-B0D7-9D69-FA86-D40284ED2F31}"/>
              </a:ext>
            </a:extLst>
          </p:cNvPr>
          <p:cNvSpPr/>
          <p:nvPr/>
        </p:nvSpPr>
        <p:spPr>
          <a:xfrm>
            <a:off x="4499316" y="2142667"/>
            <a:ext cx="2592644" cy="59016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Closet wall add 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671BC5F-617B-D6E2-068F-8851AD9BC001}"/>
              </a:ext>
            </a:extLst>
          </p:cNvPr>
          <p:cNvCxnSpPr>
            <a:cxnSpLocks/>
          </p:cNvCxnSpPr>
          <p:nvPr/>
        </p:nvCxnSpPr>
        <p:spPr>
          <a:xfrm flipV="1">
            <a:off x="4467493" y="1737994"/>
            <a:ext cx="0" cy="2703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7191713B-243E-A562-9CC9-52393D9B04D7}"/>
              </a:ext>
            </a:extLst>
          </p:cNvPr>
          <p:cNvSpPr/>
          <p:nvPr/>
        </p:nvSpPr>
        <p:spPr>
          <a:xfrm>
            <a:off x="7231802" y="3185651"/>
            <a:ext cx="441428" cy="2487561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CEFB4FE-7B67-14F8-7008-9D0FBB8DDEA4}"/>
              </a:ext>
            </a:extLst>
          </p:cNvPr>
          <p:cNvCxnSpPr>
            <a:cxnSpLocks/>
          </p:cNvCxnSpPr>
          <p:nvPr/>
        </p:nvCxnSpPr>
        <p:spPr>
          <a:xfrm>
            <a:off x="7173632" y="2743470"/>
            <a:ext cx="23733" cy="211393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AA79814-D814-74CC-8BEA-47AD3CC38A49}"/>
              </a:ext>
            </a:extLst>
          </p:cNvPr>
          <p:cNvCxnSpPr>
            <a:cxnSpLocks/>
          </p:cNvCxnSpPr>
          <p:nvPr/>
        </p:nvCxnSpPr>
        <p:spPr>
          <a:xfrm>
            <a:off x="2467384" y="4857135"/>
            <a:ext cx="479778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08B457B-A7DA-A7D3-DEDE-A8E922BADE47}"/>
              </a:ext>
            </a:extLst>
          </p:cNvPr>
          <p:cNvCxnSpPr>
            <a:cxnSpLocks/>
          </p:cNvCxnSpPr>
          <p:nvPr/>
        </p:nvCxnSpPr>
        <p:spPr>
          <a:xfrm>
            <a:off x="2412554" y="2225871"/>
            <a:ext cx="50248" cy="26312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23265E6C-24FC-A3C9-68CF-ABE8D1C7706C}"/>
              </a:ext>
            </a:extLst>
          </p:cNvPr>
          <p:cNvCxnSpPr>
            <a:cxnSpLocks/>
          </p:cNvCxnSpPr>
          <p:nvPr/>
        </p:nvCxnSpPr>
        <p:spPr>
          <a:xfrm>
            <a:off x="7031723" y="2727424"/>
            <a:ext cx="153775" cy="489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7585019-C7D7-C60A-E8FB-0E58D288B9BB}"/>
              </a:ext>
            </a:extLst>
          </p:cNvPr>
          <p:cNvCxnSpPr>
            <a:cxnSpLocks/>
          </p:cNvCxnSpPr>
          <p:nvPr/>
        </p:nvCxnSpPr>
        <p:spPr>
          <a:xfrm>
            <a:off x="2049848" y="6296617"/>
            <a:ext cx="6075439" cy="13199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F5D189E-02DE-3501-6D61-1535E1D43BF7}"/>
              </a:ext>
            </a:extLst>
          </p:cNvPr>
          <p:cNvSpPr txBox="1"/>
          <p:nvPr/>
        </p:nvSpPr>
        <p:spPr>
          <a:xfrm>
            <a:off x="5048017" y="6441455"/>
            <a:ext cx="1347998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Mulberry St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721CAA-17FD-BD7C-E447-DF4BCDE44E44}"/>
              </a:ext>
            </a:extLst>
          </p:cNvPr>
          <p:cNvSpPr txBox="1"/>
          <p:nvPr/>
        </p:nvSpPr>
        <p:spPr>
          <a:xfrm>
            <a:off x="6851759" y="6441455"/>
            <a:ext cx="826829" cy="3693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FRONT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401E8A-F3FF-547F-1778-FC8F13353A25}"/>
              </a:ext>
            </a:extLst>
          </p:cNvPr>
          <p:cNvSpPr txBox="1"/>
          <p:nvPr/>
        </p:nvSpPr>
        <p:spPr>
          <a:xfrm>
            <a:off x="2049849" y="6090400"/>
            <a:ext cx="6131002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6"/>
            <a:r>
              <a:rPr lang="en-US" sz="1400" b="1" dirty="0"/>
              <a:t>Sidewalk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ED98D1D-E6FD-6577-4B8A-BAE964F6C730}"/>
              </a:ext>
            </a:extLst>
          </p:cNvPr>
          <p:cNvCxnSpPr>
            <a:cxnSpLocks/>
          </p:cNvCxnSpPr>
          <p:nvPr/>
        </p:nvCxnSpPr>
        <p:spPr>
          <a:xfrm flipH="1" flipV="1">
            <a:off x="1979425" y="355710"/>
            <a:ext cx="80143" cy="5738718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79BF1B1-2BEF-7B2C-92FD-4FAE2DD8B9D7}"/>
              </a:ext>
            </a:extLst>
          </p:cNvPr>
          <p:cNvCxnSpPr>
            <a:cxnSpLocks/>
          </p:cNvCxnSpPr>
          <p:nvPr/>
        </p:nvCxnSpPr>
        <p:spPr>
          <a:xfrm>
            <a:off x="4680155" y="4879804"/>
            <a:ext cx="0" cy="119977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5BD74DA0-6484-1BFE-B63E-23A69BB43CF1}"/>
              </a:ext>
            </a:extLst>
          </p:cNvPr>
          <p:cNvSpPr txBox="1"/>
          <p:nvPr/>
        </p:nvSpPr>
        <p:spPr>
          <a:xfrm>
            <a:off x="4664045" y="5276477"/>
            <a:ext cx="806245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/>
              <a:t>29.8ft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32BC1CB-1DD1-A324-9D10-D556A14B98D1}"/>
              </a:ext>
            </a:extLst>
          </p:cNvPr>
          <p:cNvCxnSpPr>
            <a:cxnSpLocks/>
          </p:cNvCxnSpPr>
          <p:nvPr/>
        </p:nvCxnSpPr>
        <p:spPr>
          <a:xfrm flipV="1">
            <a:off x="2033637" y="2160904"/>
            <a:ext cx="422022" cy="2174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7278D7DA-D9ED-D830-C483-26DEF1A18739}"/>
              </a:ext>
            </a:extLst>
          </p:cNvPr>
          <p:cNvSpPr txBox="1"/>
          <p:nvPr/>
        </p:nvSpPr>
        <p:spPr>
          <a:xfrm>
            <a:off x="1981248" y="1923631"/>
            <a:ext cx="4860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8.5 ft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303E2C0-12D9-639C-DCAA-27E194F0CF15}"/>
              </a:ext>
            </a:extLst>
          </p:cNvPr>
          <p:cNvCxnSpPr>
            <a:cxnSpLocks/>
          </p:cNvCxnSpPr>
          <p:nvPr/>
        </p:nvCxnSpPr>
        <p:spPr>
          <a:xfrm flipV="1">
            <a:off x="7646107" y="3366034"/>
            <a:ext cx="558476" cy="258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EDF3005-3EC1-4BA3-71FB-DC64000D462A}"/>
              </a:ext>
            </a:extLst>
          </p:cNvPr>
          <p:cNvCxnSpPr>
            <a:cxnSpLocks/>
          </p:cNvCxnSpPr>
          <p:nvPr/>
        </p:nvCxnSpPr>
        <p:spPr>
          <a:xfrm flipH="1" flipV="1">
            <a:off x="8125287" y="349306"/>
            <a:ext cx="80143" cy="5738718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F8333D8D-FAB4-51DC-1325-B3D95DECF0BF}"/>
              </a:ext>
            </a:extLst>
          </p:cNvPr>
          <p:cNvSpPr txBox="1"/>
          <p:nvPr/>
        </p:nvSpPr>
        <p:spPr>
          <a:xfrm>
            <a:off x="7633935" y="3493884"/>
            <a:ext cx="4860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7.7 ft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FFB96DCC-EEDC-E7EF-99BA-9911E44F2D40}"/>
              </a:ext>
            </a:extLst>
          </p:cNvPr>
          <p:cNvCxnSpPr/>
          <p:nvPr/>
        </p:nvCxnSpPr>
        <p:spPr>
          <a:xfrm>
            <a:off x="2059568" y="5899355"/>
            <a:ext cx="6060397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1F750888-2F6A-95D7-1947-4A99B91F6D7C}"/>
              </a:ext>
            </a:extLst>
          </p:cNvPr>
          <p:cNvSpPr txBox="1"/>
          <p:nvPr/>
        </p:nvSpPr>
        <p:spPr>
          <a:xfrm>
            <a:off x="6469016" y="5544443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50.13ft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7962CEA-67BC-C06B-CAF5-EC8399548246}"/>
              </a:ext>
            </a:extLst>
          </p:cNvPr>
          <p:cNvSpPr txBox="1"/>
          <p:nvPr/>
        </p:nvSpPr>
        <p:spPr>
          <a:xfrm>
            <a:off x="8416241" y="1731876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134.48ft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EA00CD32-D620-CCEF-E0D5-D7A28A62965B}"/>
              </a:ext>
            </a:extLst>
          </p:cNvPr>
          <p:cNvCxnSpPr>
            <a:cxnSpLocks/>
          </p:cNvCxnSpPr>
          <p:nvPr/>
        </p:nvCxnSpPr>
        <p:spPr>
          <a:xfrm flipH="1" flipV="1">
            <a:off x="8416241" y="315104"/>
            <a:ext cx="81965" cy="5738718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7808B480-3DC6-7BE5-75A0-2AF8BB3120CA}"/>
              </a:ext>
            </a:extLst>
          </p:cNvPr>
          <p:cNvSpPr txBox="1"/>
          <p:nvPr/>
        </p:nvSpPr>
        <p:spPr>
          <a:xfrm rot="16200000">
            <a:off x="1057416" y="2468466"/>
            <a:ext cx="14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Property Line 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983BDC7-1317-9F2A-4AD5-4F9E44ADF7FC}"/>
              </a:ext>
            </a:extLst>
          </p:cNvPr>
          <p:cNvSpPr txBox="1"/>
          <p:nvPr/>
        </p:nvSpPr>
        <p:spPr>
          <a:xfrm rot="16200000">
            <a:off x="7504447" y="2788109"/>
            <a:ext cx="14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Property Line 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B79E4A3-845C-A4BF-5C4B-5DE9144F6680}"/>
              </a:ext>
            </a:extLst>
          </p:cNvPr>
          <p:cNvSpPr txBox="1"/>
          <p:nvPr/>
        </p:nvSpPr>
        <p:spPr>
          <a:xfrm>
            <a:off x="5877097" y="-35179"/>
            <a:ext cx="677493" cy="3693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REAR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5AB757C-2D9B-DD67-CA03-7D8A4ED59173}"/>
              </a:ext>
            </a:extLst>
          </p:cNvPr>
          <p:cNvCxnSpPr>
            <a:cxnSpLocks/>
          </p:cNvCxnSpPr>
          <p:nvPr/>
        </p:nvCxnSpPr>
        <p:spPr>
          <a:xfrm>
            <a:off x="1988986" y="334153"/>
            <a:ext cx="613097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4D3C8B13-FAEB-36F3-8D74-10D48D1204EC}"/>
              </a:ext>
            </a:extLst>
          </p:cNvPr>
          <p:cNvCxnSpPr>
            <a:cxnSpLocks/>
          </p:cNvCxnSpPr>
          <p:nvPr/>
        </p:nvCxnSpPr>
        <p:spPr>
          <a:xfrm>
            <a:off x="4449685" y="379477"/>
            <a:ext cx="0" cy="175190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D7BCFB9B-A096-7628-97B8-2B7D8ED22A4A}"/>
              </a:ext>
            </a:extLst>
          </p:cNvPr>
          <p:cNvSpPr txBox="1"/>
          <p:nvPr/>
        </p:nvSpPr>
        <p:spPr>
          <a:xfrm>
            <a:off x="3643440" y="660844"/>
            <a:ext cx="806245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/>
              <a:t>48.2ft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BE51208F-BF0A-B897-D49F-79F9B81C7B9E}"/>
              </a:ext>
            </a:extLst>
          </p:cNvPr>
          <p:cNvCxnSpPr>
            <a:cxnSpLocks/>
          </p:cNvCxnSpPr>
          <p:nvPr/>
        </p:nvCxnSpPr>
        <p:spPr>
          <a:xfrm flipV="1">
            <a:off x="7105843" y="2296864"/>
            <a:ext cx="1029147" cy="361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B2B9EE59-7DBD-A460-F9A1-956DCB52F3E1}"/>
              </a:ext>
            </a:extLst>
          </p:cNvPr>
          <p:cNvSpPr txBox="1"/>
          <p:nvPr/>
        </p:nvSpPr>
        <p:spPr>
          <a:xfrm>
            <a:off x="7057914" y="2331687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12 ft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8FFA1E1A-C334-82D5-EC94-171CABCAFBB8}"/>
              </a:ext>
            </a:extLst>
          </p:cNvPr>
          <p:cNvCxnSpPr>
            <a:cxnSpLocks/>
          </p:cNvCxnSpPr>
          <p:nvPr/>
        </p:nvCxnSpPr>
        <p:spPr>
          <a:xfrm>
            <a:off x="2071598" y="6790548"/>
            <a:ext cx="6438638" cy="4816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642E461E-C419-75A7-8E47-FDDA5509EAAB}"/>
              </a:ext>
            </a:extLst>
          </p:cNvPr>
          <p:cNvSpPr txBox="1"/>
          <p:nvPr/>
        </p:nvSpPr>
        <p:spPr>
          <a:xfrm>
            <a:off x="2224263" y="6429154"/>
            <a:ext cx="136986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Public Street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507EEA0-6079-78D8-40BA-CD0EEBF99529}"/>
              </a:ext>
            </a:extLst>
          </p:cNvPr>
          <p:cNvSpPr txBox="1"/>
          <p:nvPr/>
        </p:nvSpPr>
        <p:spPr>
          <a:xfrm>
            <a:off x="294968" y="4429431"/>
            <a:ext cx="15269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Front : 50.13ft</a:t>
            </a:r>
          </a:p>
          <a:p>
            <a:r>
              <a:rPr lang="en-US" dirty="0"/>
              <a:t>Side: 134.48ft</a:t>
            </a:r>
          </a:p>
          <a:p>
            <a:r>
              <a:rPr lang="en-US" dirty="0"/>
              <a:t>Rear : 50ft</a:t>
            </a: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4E2399F5-2F31-CDA0-6CDF-54A56864D3F8}"/>
              </a:ext>
            </a:extLst>
          </p:cNvPr>
          <p:cNvCxnSpPr>
            <a:cxnSpLocks/>
          </p:cNvCxnSpPr>
          <p:nvPr/>
        </p:nvCxnSpPr>
        <p:spPr>
          <a:xfrm>
            <a:off x="2049848" y="432619"/>
            <a:ext cx="6016836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CE945A9F-0F94-719B-DC76-C41AB1102C8D}"/>
              </a:ext>
            </a:extLst>
          </p:cNvPr>
          <p:cNvSpPr txBox="1"/>
          <p:nvPr/>
        </p:nvSpPr>
        <p:spPr>
          <a:xfrm>
            <a:off x="2626103" y="31546"/>
            <a:ext cx="56618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50ft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2869274-560B-61C6-92DA-34FD8E7727FF}"/>
              </a:ext>
            </a:extLst>
          </p:cNvPr>
          <p:cNvSpPr txBox="1"/>
          <p:nvPr/>
        </p:nvSpPr>
        <p:spPr>
          <a:xfrm>
            <a:off x="1043639" y="839283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134.48ft</a:t>
            </a:r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32C03807-062D-0FB2-E070-A9FFE66C28D5}"/>
              </a:ext>
            </a:extLst>
          </p:cNvPr>
          <p:cNvCxnSpPr>
            <a:cxnSpLocks/>
          </p:cNvCxnSpPr>
          <p:nvPr/>
        </p:nvCxnSpPr>
        <p:spPr>
          <a:xfrm flipH="1" flipV="1">
            <a:off x="1666453" y="334153"/>
            <a:ext cx="81965" cy="5738718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E66F5AC0-EB64-D6D3-717D-84F4D40D4B9E}"/>
              </a:ext>
            </a:extLst>
          </p:cNvPr>
          <p:cNvSpPr/>
          <p:nvPr/>
        </p:nvSpPr>
        <p:spPr>
          <a:xfrm>
            <a:off x="6072916" y="683247"/>
            <a:ext cx="1741221" cy="99127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7570B33-329A-E129-AB70-E760045DAED1}"/>
              </a:ext>
            </a:extLst>
          </p:cNvPr>
          <p:cNvCxnSpPr>
            <a:cxnSpLocks/>
          </p:cNvCxnSpPr>
          <p:nvPr/>
        </p:nvCxnSpPr>
        <p:spPr>
          <a:xfrm>
            <a:off x="7872740" y="1177739"/>
            <a:ext cx="292618" cy="114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8C6667A-EC91-F9C5-83BE-10F38A21B63B}"/>
              </a:ext>
            </a:extLst>
          </p:cNvPr>
          <p:cNvCxnSpPr>
            <a:cxnSpLocks/>
          </p:cNvCxnSpPr>
          <p:nvPr/>
        </p:nvCxnSpPr>
        <p:spPr>
          <a:xfrm>
            <a:off x="7124388" y="333509"/>
            <a:ext cx="0" cy="3969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D7592612-1B14-4B81-AFCC-7C8605091CF5}"/>
              </a:ext>
            </a:extLst>
          </p:cNvPr>
          <p:cNvSpPr txBox="1"/>
          <p:nvPr/>
        </p:nvSpPr>
        <p:spPr>
          <a:xfrm>
            <a:off x="2133648" y="2076031"/>
            <a:ext cx="4860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8.5 ft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3A01E01-9A77-F72C-C9F8-6538994B576D}"/>
              </a:ext>
            </a:extLst>
          </p:cNvPr>
          <p:cNvCxnSpPr>
            <a:cxnSpLocks/>
          </p:cNvCxnSpPr>
          <p:nvPr/>
        </p:nvCxnSpPr>
        <p:spPr>
          <a:xfrm flipV="1">
            <a:off x="2118171" y="1365295"/>
            <a:ext cx="3975333" cy="426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957B2D1-6D07-EDA7-B0B1-CF744B0A27AD}"/>
              </a:ext>
            </a:extLst>
          </p:cNvPr>
          <p:cNvCxnSpPr>
            <a:cxnSpLocks/>
          </p:cNvCxnSpPr>
          <p:nvPr/>
        </p:nvCxnSpPr>
        <p:spPr>
          <a:xfrm>
            <a:off x="7544425" y="1677098"/>
            <a:ext cx="101682" cy="42222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Cube 77">
            <a:extLst>
              <a:ext uri="{FF2B5EF4-FFF2-40B4-BE49-F238E27FC236}">
                <a16:creationId xmlns:a16="http://schemas.microsoft.com/office/drawing/2014/main" id="{5816BF48-35AB-0EE6-A46D-DC6B167EA411}"/>
              </a:ext>
            </a:extLst>
          </p:cNvPr>
          <p:cNvSpPr/>
          <p:nvPr/>
        </p:nvSpPr>
        <p:spPr>
          <a:xfrm>
            <a:off x="9736201" y="822788"/>
            <a:ext cx="2161415" cy="1169098"/>
          </a:xfrm>
          <a:prstGeom prst="cub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Arrow: Pentagon 79">
            <a:extLst>
              <a:ext uri="{FF2B5EF4-FFF2-40B4-BE49-F238E27FC236}">
                <a16:creationId xmlns:a16="http://schemas.microsoft.com/office/drawing/2014/main" id="{2B438F94-2EF8-8E1D-3C49-60893F597CFF}"/>
              </a:ext>
            </a:extLst>
          </p:cNvPr>
          <p:cNvSpPr/>
          <p:nvPr/>
        </p:nvSpPr>
        <p:spPr>
          <a:xfrm rot="16200000">
            <a:off x="10501819" y="-21587"/>
            <a:ext cx="397848" cy="1847991"/>
          </a:xfrm>
          <a:prstGeom prst="homePlate">
            <a:avLst>
              <a:gd name="adj" fmla="val 8830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47814B46-9E3D-C125-F296-9D209631B217}"/>
              </a:ext>
            </a:extLst>
          </p:cNvPr>
          <p:cNvCxnSpPr>
            <a:cxnSpLocks/>
            <a:stCxn id="83" idx="3"/>
            <a:endCxn id="80" idx="3"/>
          </p:cNvCxnSpPr>
          <p:nvPr/>
        </p:nvCxnSpPr>
        <p:spPr>
          <a:xfrm flipH="1">
            <a:off x="10700744" y="535591"/>
            <a:ext cx="218610" cy="1678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A8B9750A-3692-454E-B4F9-AC72B10D0C9B}"/>
              </a:ext>
            </a:extLst>
          </p:cNvPr>
          <p:cNvCxnSpPr>
            <a:cxnSpLocks/>
          </p:cNvCxnSpPr>
          <p:nvPr/>
        </p:nvCxnSpPr>
        <p:spPr>
          <a:xfrm flipH="1">
            <a:off x="10554373" y="473921"/>
            <a:ext cx="354344" cy="30537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7CCEFF6D-9517-06AC-2C75-7A98DF758415}"/>
              </a:ext>
            </a:extLst>
          </p:cNvPr>
          <p:cNvCxnSpPr>
            <a:cxnSpLocks/>
          </p:cNvCxnSpPr>
          <p:nvPr/>
        </p:nvCxnSpPr>
        <p:spPr>
          <a:xfrm flipH="1">
            <a:off x="10708264" y="535590"/>
            <a:ext cx="350601" cy="25455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AB825C95-6A53-C095-D52E-647016CB9371}"/>
              </a:ext>
            </a:extLst>
          </p:cNvPr>
          <p:cNvCxnSpPr>
            <a:cxnSpLocks/>
          </p:cNvCxnSpPr>
          <p:nvPr/>
        </p:nvCxnSpPr>
        <p:spPr>
          <a:xfrm flipH="1">
            <a:off x="11138540" y="647174"/>
            <a:ext cx="281095" cy="210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A9C9E359-4524-C14E-7BF5-529AB7943942}"/>
              </a:ext>
            </a:extLst>
          </p:cNvPr>
          <p:cNvCxnSpPr>
            <a:cxnSpLocks/>
          </p:cNvCxnSpPr>
          <p:nvPr/>
        </p:nvCxnSpPr>
        <p:spPr>
          <a:xfrm flipH="1">
            <a:off x="11447147" y="749006"/>
            <a:ext cx="310096" cy="231879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70ED9BC8-C0AC-CE1F-DC89-2119FCCDB96D}"/>
              </a:ext>
            </a:extLst>
          </p:cNvPr>
          <p:cNvCxnSpPr>
            <a:cxnSpLocks/>
          </p:cNvCxnSpPr>
          <p:nvPr/>
        </p:nvCxnSpPr>
        <p:spPr>
          <a:xfrm flipH="1">
            <a:off x="9995115" y="633829"/>
            <a:ext cx="450469" cy="38039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EE03A000-CD49-EA37-B776-F66E23B0BECA}"/>
              </a:ext>
            </a:extLst>
          </p:cNvPr>
          <p:cNvCxnSpPr>
            <a:cxnSpLocks/>
          </p:cNvCxnSpPr>
          <p:nvPr/>
        </p:nvCxnSpPr>
        <p:spPr>
          <a:xfrm flipH="1">
            <a:off x="9808588" y="778568"/>
            <a:ext cx="373052" cy="27920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09713FD7-CC9D-CB3B-8018-7849EAA2788E}"/>
              </a:ext>
            </a:extLst>
          </p:cNvPr>
          <p:cNvCxnSpPr>
            <a:cxnSpLocks/>
          </p:cNvCxnSpPr>
          <p:nvPr/>
        </p:nvCxnSpPr>
        <p:spPr>
          <a:xfrm flipV="1">
            <a:off x="9724142" y="2211316"/>
            <a:ext cx="1843919" cy="291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0039681D-EF86-C1E3-49FE-C805310E47CC}"/>
              </a:ext>
            </a:extLst>
          </p:cNvPr>
          <p:cNvCxnSpPr>
            <a:cxnSpLocks/>
          </p:cNvCxnSpPr>
          <p:nvPr/>
        </p:nvCxnSpPr>
        <p:spPr>
          <a:xfrm flipV="1">
            <a:off x="11650561" y="1669054"/>
            <a:ext cx="439427" cy="46232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ectangle 113">
            <a:extLst>
              <a:ext uri="{FF2B5EF4-FFF2-40B4-BE49-F238E27FC236}">
                <a16:creationId xmlns:a16="http://schemas.microsoft.com/office/drawing/2014/main" id="{A2952632-1C44-EF2F-9F4F-008BB0D7765C}"/>
              </a:ext>
            </a:extLst>
          </p:cNvPr>
          <p:cNvSpPr/>
          <p:nvPr/>
        </p:nvSpPr>
        <p:spPr>
          <a:xfrm>
            <a:off x="9736202" y="1998120"/>
            <a:ext cx="1843919" cy="10308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6" name="Connector: Curved 115">
            <a:extLst>
              <a:ext uri="{FF2B5EF4-FFF2-40B4-BE49-F238E27FC236}">
                <a16:creationId xmlns:a16="http://schemas.microsoft.com/office/drawing/2014/main" id="{02E0FED9-F30D-6665-AE39-ADFAA24F2896}"/>
              </a:ext>
            </a:extLst>
          </p:cNvPr>
          <p:cNvCxnSpPr>
            <a:cxnSpLocks/>
            <a:stCxn id="114" idx="1"/>
            <a:endCxn id="117" idx="1"/>
          </p:cNvCxnSpPr>
          <p:nvPr/>
        </p:nvCxnSpPr>
        <p:spPr>
          <a:xfrm rot="10800000" flipV="1">
            <a:off x="9313334" y="2049664"/>
            <a:ext cx="422868" cy="939856"/>
          </a:xfrm>
          <a:prstGeom prst="curvedConnector3">
            <a:avLst>
              <a:gd name="adj1" fmla="val 15405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27AEF3E2-39B1-6CDE-670E-5FC52B812C93}"/>
              </a:ext>
            </a:extLst>
          </p:cNvPr>
          <p:cNvSpPr txBox="1"/>
          <p:nvPr/>
        </p:nvSpPr>
        <p:spPr>
          <a:xfrm>
            <a:off x="9313334" y="2804854"/>
            <a:ext cx="1537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00FFFF"/>
                </a:highlight>
              </a:rPr>
              <a:t>Thickness inch</a:t>
            </a:r>
          </a:p>
        </p:txBody>
      </p: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FDE4B241-1EFD-98FD-F20D-8D15F3EEFF96}"/>
              </a:ext>
            </a:extLst>
          </p:cNvPr>
          <p:cNvCxnSpPr>
            <a:cxnSpLocks/>
          </p:cNvCxnSpPr>
          <p:nvPr/>
        </p:nvCxnSpPr>
        <p:spPr>
          <a:xfrm flipH="1">
            <a:off x="9621503" y="1057776"/>
            <a:ext cx="5909" cy="107360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nector: Curved 122">
            <a:extLst>
              <a:ext uri="{FF2B5EF4-FFF2-40B4-BE49-F238E27FC236}">
                <a16:creationId xmlns:a16="http://schemas.microsoft.com/office/drawing/2014/main" id="{61237F5A-6BFB-2A80-F183-4EAF59049251}"/>
              </a:ext>
            </a:extLst>
          </p:cNvPr>
          <p:cNvCxnSpPr/>
          <p:nvPr/>
        </p:nvCxnSpPr>
        <p:spPr>
          <a:xfrm>
            <a:off x="7925345" y="857374"/>
            <a:ext cx="1798797" cy="507921"/>
          </a:xfrm>
          <a:prstGeom prst="curvedConnector3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CB2082E-8E31-6B34-7EFD-D4E0B6847347}"/>
              </a:ext>
            </a:extLst>
          </p:cNvPr>
          <p:cNvSpPr txBox="1"/>
          <p:nvPr/>
        </p:nvSpPr>
        <p:spPr>
          <a:xfrm>
            <a:off x="5046734" y="1371232"/>
            <a:ext cx="806245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/>
              <a:t>25.4ft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B74C72-2A85-27DA-288A-DC37F78486A1}"/>
              </a:ext>
            </a:extLst>
          </p:cNvPr>
          <p:cNvSpPr txBox="1"/>
          <p:nvPr/>
        </p:nvSpPr>
        <p:spPr>
          <a:xfrm>
            <a:off x="6720372" y="1812921"/>
            <a:ext cx="806245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/>
              <a:t>109.4F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34C79D-7519-CEE1-D0C9-CE77251551DE}"/>
              </a:ext>
            </a:extLst>
          </p:cNvPr>
          <p:cNvSpPr txBox="1"/>
          <p:nvPr/>
        </p:nvSpPr>
        <p:spPr>
          <a:xfrm>
            <a:off x="6407393" y="373909"/>
            <a:ext cx="666394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/>
              <a:t>5.4ft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D1BC37-937B-8011-3C21-CB40C8004BD0}"/>
              </a:ext>
            </a:extLst>
          </p:cNvPr>
          <p:cNvSpPr txBox="1"/>
          <p:nvPr/>
        </p:nvSpPr>
        <p:spPr>
          <a:xfrm>
            <a:off x="7781631" y="1269943"/>
            <a:ext cx="728605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/>
              <a:t>4.7ft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69DF2A-E7CF-2A9A-AFCB-F18B1DDE0D69}"/>
              </a:ext>
            </a:extLst>
          </p:cNvPr>
          <p:cNvSpPr txBox="1"/>
          <p:nvPr/>
        </p:nvSpPr>
        <p:spPr>
          <a:xfrm>
            <a:off x="9612809" y="1437273"/>
            <a:ext cx="530984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/>
              <a:t>9.2F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CEAABAE-10A6-D1DC-FD14-6D79F47E62E1}"/>
              </a:ext>
            </a:extLst>
          </p:cNvPr>
          <p:cNvSpPr txBox="1"/>
          <p:nvPr/>
        </p:nvSpPr>
        <p:spPr>
          <a:xfrm>
            <a:off x="9953616" y="2260353"/>
            <a:ext cx="646645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/>
              <a:t>20F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EFD61C9-3EB7-6816-C5F8-CED7D935B4BD}"/>
              </a:ext>
            </a:extLst>
          </p:cNvPr>
          <p:cNvSpPr txBox="1"/>
          <p:nvPr/>
        </p:nvSpPr>
        <p:spPr>
          <a:xfrm>
            <a:off x="11714512" y="2049663"/>
            <a:ext cx="700159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/>
              <a:t>20F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44955F06-0848-884E-07EA-10E643BD8AF0}"/>
              </a:ext>
            </a:extLst>
          </p:cNvPr>
          <p:cNvSpPr txBox="1"/>
          <p:nvPr/>
        </p:nvSpPr>
        <p:spPr>
          <a:xfrm>
            <a:off x="9026685" y="4126457"/>
            <a:ext cx="26882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00"/>
                </a:highlight>
              </a:rPr>
              <a:t>Putting same patio structure which was there in 2019 before remodeling started in this house. No new structure. Old structure get rotten wood</a:t>
            </a:r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6D8FDCD0-A2C1-A7DE-0308-339F9B790DBA}"/>
              </a:ext>
            </a:extLst>
          </p:cNvPr>
          <p:cNvCxnSpPr/>
          <p:nvPr/>
        </p:nvCxnSpPr>
        <p:spPr>
          <a:xfrm flipV="1">
            <a:off x="11058865" y="1731876"/>
            <a:ext cx="220222" cy="2394581"/>
          </a:xfrm>
          <a:prstGeom prst="straightConnector1">
            <a:avLst/>
          </a:prstGeom>
          <a:ln w="38100" cap="flat" cmpd="sng" algn="ctr">
            <a:solidFill>
              <a:srgbClr val="92D05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7964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B1F475-54E3-E72B-92D9-20347D205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0628" y="0"/>
            <a:ext cx="14423494" cy="6742445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D5C7A20-56B0-F6C7-4EEA-B600AA786F22}"/>
              </a:ext>
            </a:extLst>
          </p:cNvPr>
          <p:cNvCxnSpPr>
            <a:cxnSpLocks/>
          </p:cNvCxnSpPr>
          <p:nvPr/>
        </p:nvCxnSpPr>
        <p:spPr>
          <a:xfrm flipH="1">
            <a:off x="9013371" y="1173572"/>
            <a:ext cx="101154" cy="2536279"/>
          </a:xfrm>
          <a:prstGeom prst="straightConnector1">
            <a:avLst/>
          </a:prstGeom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4B872A0-7CC0-1441-EEE4-ABFB3C0AA1AF}"/>
              </a:ext>
            </a:extLst>
          </p:cNvPr>
          <p:cNvSpPr txBox="1"/>
          <p:nvPr/>
        </p:nvSpPr>
        <p:spPr>
          <a:xfrm>
            <a:off x="8171003" y="804240"/>
            <a:ext cx="2187009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  <a:highlight>
                  <a:srgbClr val="0000FF"/>
                </a:highlight>
              </a:rPr>
              <a:t>Old Structure in 2019</a:t>
            </a:r>
          </a:p>
        </p:txBody>
      </p:sp>
    </p:spTree>
    <p:extLst>
      <p:ext uri="{BB962C8B-B14F-4D97-AF65-F5344CB8AC3E}">
        <p14:creationId xmlns:p14="http://schemas.microsoft.com/office/powerpoint/2010/main" val="3096207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0D38DE-3470-F4B5-8C3A-E6084A998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661839"/>
            <a:ext cx="10905066" cy="5534321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D79AED1-B3CD-A270-5AC0-58151B0D5102}"/>
              </a:ext>
            </a:extLst>
          </p:cNvPr>
          <p:cNvCxnSpPr>
            <a:cxnSpLocks/>
          </p:cNvCxnSpPr>
          <p:nvPr/>
        </p:nvCxnSpPr>
        <p:spPr>
          <a:xfrm>
            <a:off x="7747279" y="1382579"/>
            <a:ext cx="149982" cy="2187098"/>
          </a:xfrm>
          <a:prstGeom prst="straightConnector1">
            <a:avLst/>
          </a:prstGeom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3140DBE-2C18-A8F6-CF4A-34E215F6EDA4}"/>
              </a:ext>
            </a:extLst>
          </p:cNvPr>
          <p:cNvSpPr txBox="1"/>
          <p:nvPr/>
        </p:nvSpPr>
        <p:spPr>
          <a:xfrm>
            <a:off x="6803757" y="1013247"/>
            <a:ext cx="2187009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highlight>
                  <a:srgbClr val="00FFFF"/>
                </a:highlight>
              </a:rPr>
              <a:t>Old Structure in 2019</a:t>
            </a:r>
          </a:p>
        </p:txBody>
      </p:sp>
    </p:spTree>
    <p:extLst>
      <p:ext uri="{BB962C8B-B14F-4D97-AF65-F5344CB8AC3E}">
        <p14:creationId xmlns:p14="http://schemas.microsoft.com/office/powerpoint/2010/main" val="1232374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62816B-8C35-E6D1-CD4F-4695F1D1C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9516"/>
            <a:ext cx="12192000" cy="5620322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9925C99-EEC4-6929-95DE-365FA8280B27}"/>
              </a:ext>
            </a:extLst>
          </p:cNvPr>
          <p:cNvCxnSpPr>
            <a:cxnSpLocks/>
          </p:cNvCxnSpPr>
          <p:nvPr/>
        </p:nvCxnSpPr>
        <p:spPr>
          <a:xfrm>
            <a:off x="7747279" y="1382579"/>
            <a:ext cx="149982" cy="2187098"/>
          </a:xfrm>
          <a:prstGeom prst="straightConnector1">
            <a:avLst/>
          </a:prstGeom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D407E60-A1BE-F8F4-C51C-779873B61813}"/>
              </a:ext>
            </a:extLst>
          </p:cNvPr>
          <p:cNvSpPr txBox="1"/>
          <p:nvPr/>
        </p:nvSpPr>
        <p:spPr>
          <a:xfrm>
            <a:off x="6803757" y="1013247"/>
            <a:ext cx="2187009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highlight>
                  <a:srgbClr val="00FFFF"/>
                </a:highlight>
              </a:rPr>
              <a:t>Old Structure in 2019</a:t>
            </a:r>
          </a:p>
        </p:txBody>
      </p:sp>
    </p:spTree>
    <p:extLst>
      <p:ext uri="{BB962C8B-B14F-4D97-AF65-F5344CB8AC3E}">
        <p14:creationId xmlns:p14="http://schemas.microsoft.com/office/powerpoint/2010/main" val="878583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91B0BD-D019-0764-3966-1472731FC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921" y="0"/>
            <a:ext cx="8834158" cy="6858000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C062C7F-3B8F-4142-9E98-D306D9384340}"/>
              </a:ext>
            </a:extLst>
          </p:cNvPr>
          <p:cNvCxnSpPr/>
          <p:nvPr/>
        </p:nvCxnSpPr>
        <p:spPr>
          <a:xfrm flipV="1">
            <a:off x="4978400" y="4072467"/>
            <a:ext cx="1388533" cy="84666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42FDD2E-6874-8783-208F-1F5B3C87F8D8}"/>
              </a:ext>
            </a:extLst>
          </p:cNvPr>
          <p:cNvCxnSpPr/>
          <p:nvPr/>
        </p:nvCxnSpPr>
        <p:spPr>
          <a:xfrm flipV="1">
            <a:off x="4851400" y="3098800"/>
            <a:ext cx="228600" cy="1058333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EA4594E-47E6-207A-D27F-78B4633568C8}"/>
              </a:ext>
            </a:extLst>
          </p:cNvPr>
          <p:cNvSpPr txBox="1"/>
          <p:nvPr/>
        </p:nvSpPr>
        <p:spPr>
          <a:xfrm rot="1168975">
            <a:off x="3631300" y="4238829"/>
            <a:ext cx="2694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Neighbor similar structure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AB2FB4-0BA4-C4F6-FF84-12212F4423EA}"/>
              </a:ext>
            </a:extLst>
          </p:cNvPr>
          <p:cNvSpPr/>
          <p:nvPr/>
        </p:nvSpPr>
        <p:spPr>
          <a:xfrm>
            <a:off x="6047316" y="2988732"/>
            <a:ext cx="615951" cy="59266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248161C-76D1-D1FD-9CB7-D90BBF46A8CE}"/>
              </a:ext>
            </a:extLst>
          </p:cNvPr>
          <p:cNvCxnSpPr>
            <a:cxnSpLocks/>
          </p:cNvCxnSpPr>
          <p:nvPr/>
        </p:nvCxnSpPr>
        <p:spPr>
          <a:xfrm flipH="1">
            <a:off x="6703035" y="1804145"/>
            <a:ext cx="1221618" cy="1624855"/>
          </a:xfrm>
          <a:prstGeom prst="straightConnector1">
            <a:avLst/>
          </a:prstGeom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1417869-C3DF-3F62-ABB5-ED934E5290D6}"/>
              </a:ext>
            </a:extLst>
          </p:cNvPr>
          <p:cNvSpPr txBox="1"/>
          <p:nvPr/>
        </p:nvSpPr>
        <p:spPr>
          <a:xfrm>
            <a:off x="6981131" y="1434813"/>
            <a:ext cx="2187009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highlight>
                  <a:srgbClr val="00FFFF"/>
                </a:highlight>
              </a:rPr>
              <a:t>Same Structure in 2019, new planned</a:t>
            </a:r>
          </a:p>
        </p:txBody>
      </p:sp>
    </p:spTree>
    <p:extLst>
      <p:ext uri="{BB962C8B-B14F-4D97-AF65-F5344CB8AC3E}">
        <p14:creationId xmlns:p14="http://schemas.microsoft.com/office/powerpoint/2010/main" val="3856591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087548-A71C-A079-0D94-215A61C1B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7853"/>
            <a:ext cx="12192000" cy="6402294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2757717-7053-BF12-43A8-EED72A583B2D}"/>
              </a:ext>
            </a:extLst>
          </p:cNvPr>
          <p:cNvCxnSpPr/>
          <p:nvPr/>
        </p:nvCxnSpPr>
        <p:spPr>
          <a:xfrm flipV="1">
            <a:off x="6527800" y="4588933"/>
            <a:ext cx="728133" cy="220134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CB24EA7-F821-E776-073D-B0AAB33900DF}"/>
              </a:ext>
            </a:extLst>
          </p:cNvPr>
          <p:cNvSpPr txBox="1"/>
          <p:nvPr/>
        </p:nvSpPr>
        <p:spPr>
          <a:xfrm>
            <a:off x="7255933" y="4439735"/>
            <a:ext cx="2187009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Old Structure in 2019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B149F91-504F-3BBA-24B0-D99446B15C6C}"/>
              </a:ext>
            </a:extLst>
          </p:cNvPr>
          <p:cNvCxnSpPr/>
          <p:nvPr/>
        </p:nvCxnSpPr>
        <p:spPr>
          <a:xfrm flipV="1">
            <a:off x="5139267" y="5672667"/>
            <a:ext cx="1388533" cy="84666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651EB24-A0E1-E71B-2E7D-9AE5F42EAFF6}"/>
              </a:ext>
            </a:extLst>
          </p:cNvPr>
          <p:cNvCxnSpPr/>
          <p:nvPr/>
        </p:nvCxnSpPr>
        <p:spPr>
          <a:xfrm flipV="1">
            <a:off x="5012267" y="4699000"/>
            <a:ext cx="228600" cy="1058333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F7811C3-43A2-40AC-502A-A632A808FD65}"/>
              </a:ext>
            </a:extLst>
          </p:cNvPr>
          <p:cNvSpPr txBox="1"/>
          <p:nvPr/>
        </p:nvSpPr>
        <p:spPr>
          <a:xfrm rot="1168975">
            <a:off x="3792167" y="5839029"/>
            <a:ext cx="2694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Neighbor similar structure </a:t>
            </a:r>
          </a:p>
        </p:txBody>
      </p:sp>
    </p:spTree>
    <p:extLst>
      <p:ext uri="{BB962C8B-B14F-4D97-AF65-F5344CB8AC3E}">
        <p14:creationId xmlns:p14="http://schemas.microsoft.com/office/powerpoint/2010/main" val="987959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6FA922-C3EB-8500-00BF-E6C17DB56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39" y="40032"/>
            <a:ext cx="10790855" cy="6607113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6C33B51-6338-6CF9-310F-0247D7A5977A}"/>
              </a:ext>
            </a:extLst>
          </p:cNvPr>
          <p:cNvCxnSpPr>
            <a:cxnSpLocks/>
          </p:cNvCxnSpPr>
          <p:nvPr/>
        </p:nvCxnSpPr>
        <p:spPr>
          <a:xfrm>
            <a:off x="6663883" y="2714655"/>
            <a:ext cx="431837" cy="956896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D208D16-99C2-5155-A94F-A3C97002CDB4}"/>
              </a:ext>
            </a:extLst>
          </p:cNvPr>
          <p:cNvSpPr txBox="1"/>
          <p:nvPr/>
        </p:nvSpPr>
        <p:spPr>
          <a:xfrm>
            <a:off x="5380983" y="2068324"/>
            <a:ext cx="2093224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Old Structure in 2019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E431AB6-F84D-BBD5-54D8-1474504E9AFE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8350180" y="5128844"/>
            <a:ext cx="1093778" cy="258413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8CA9D25-FD41-285F-96F5-045FEBB3C26E}"/>
              </a:ext>
            </a:extLst>
          </p:cNvPr>
          <p:cNvCxnSpPr>
            <a:cxnSpLocks/>
          </p:cNvCxnSpPr>
          <p:nvPr/>
        </p:nvCxnSpPr>
        <p:spPr>
          <a:xfrm>
            <a:off x="8846030" y="3506875"/>
            <a:ext cx="1061645" cy="139227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B5BD8C2-0D74-4E31-E160-EF4DF0CE12DA}"/>
              </a:ext>
            </a:extLst>
          </p:cNvPr>
          <p:cNvSpPr txBox="1"/>
          <p:nvPr/>
        </p:nvSpPr>
        <p:spPr>
          <a:xfrm rot="20939965">
            <a:off x="9420267" y="4818062"/>
            <a:ext cx="2578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Neighbor similar structure </a:t>
            </a:r>
          </a:p>
        </p:txBody>
      </p:sp>
    </p:spTree>
    <p:extLst>
      <p:ext uri="{BB962C8B-B14F-4D97-AF65-F5344CB8AC3E}">
        <p14:creationId xmlns:p14="http://schemas.microsoft.com/office/powerpoint/2010/main" val="2610885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DB0036-702D-2A9F-69FE-7EDA14FF4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706" y="713167"/>
            <a:ext cx="3414056" cy="3467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F17BA7-BC8B-3B4E-54C7-CA6C830263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7593" y="995131"/>
            <a:ext cx="2415749" cy="29034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C23034-1584-EEBD-4C58-9D65C2E8FA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8430" y="713167"/>
            <a:ext cx="3444538" cy="43971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47BDF46-768A-29E9-69A2-10FDC649A41A}"/>
              </a:ext>
            </a:extLst>
          </p:cNvPr>
          <p:cNvSpPr txBox="1"/>
          <p:nvPr/>
        </p:nvSpPr>
        <p:spPr>
          <a:xfrm>
            <a:off x="1919235" y="5988818"/>
            <a:ext cx="5117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 neighbor has similar patio structure in their yard. </a:t>
            </a:r>
          </a:p>
        </p:txBody>
      </p:sp>
    </p:spTree>
    <p:extLst>
      <p:ext uri="{BB962C8B-B14F-4D97-AF65-F5344CB8AC3E}">
        <p14:creationId xmlns:p14="http://schemas.microsoft.com/office/powerpoint/2010/main" val="2114408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401a4de2-ab59-434d-9ef0-920c43bf3060}" enabled="1" method="Privileged" siteId="{be0f980b-dd99-4b19-bd7b-bc71a09b026c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120</Words>
  <Application>Microsoft Office PowerPoint</Application>
  <PresentationFormat>Widescreen</PresentationFormat>
  <Paragraphs>43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TMobile 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Kumar, Rajesh</dc:creator>
  <cp:lastModifiedBy>Kumar, Rajesh</cp:lastModifiedBy>
  <cp:revision>10</cp:revision>
  <dcterms:created xsi:type="dcterms:W3CDTF">2024-05-10T15:59:15Z</dcterms:created>
  <dcterms:modified xsi:type="dcterms:W3CDTF">2026-03-04T20:00:25Z</dcterms:modified>
</cp:coreProperties>
</file>