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8" r:id="rId5"/>
    <p:sldId id="259" r:id="rId6"/>
    <p:sldId id="260" r:id="rId7"/>
    <p:sldId id="25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1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4AC20-5D05-6990-5C3A-4B4CE9C94A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C7426-44FD-F7AA-81B2-9352DFC39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2C7E1-9082-C2B9-BEF3-E20548C61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9702A-0061-60DC-A87F-C1FC0ACB4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8042D-F78A-9B00-67A3-B1B443CE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361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59F-1AFB-ED9B-8F79-29C0E44EC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F20697-AC94-C080-E720-B054E1D25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DE948-FCA8-9EDF-BCF8-6EABB99A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4BA63-4FC9-5CCB-3A6F-D34ED065A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84573-61A0-1A37-E304-AEC6F247A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5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92EA6C-CAA6-A4D1-3280-DC4520457F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51D29B-C55C-52B6-DCC8-6F55EE2731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7131E-EFAE-66AF-2C71-964949690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8D14E-0ADD-8529-9770-9CF32136A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CC448-05FC-6557-8EB7-0538EBCC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2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FE5CF-81BC-552E-8629-BB52461AD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73D93-9B52-506C-7242-4F01F3C14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33DE7-753F-EC98-8AD4-22AE22974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C457C-B29F-900B-5A02-6558E7DF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E69D8-2CE8-4780-3773-87E835366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35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8F664-A5E0-10A5-34BD-0A8776059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B964E-F397-A2D3-4DC4-B1FAF08AF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BFC7F-0A30-F110-2F8E-4AD3D69CD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36C23-FFD1-8424-BCEF-A4CCF46E3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1A431-340C-171B-4B60-84E0F891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5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98EF4-F5DA-9A0B-923D-A768E8CF6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9D333-FC1F-68E8-1D54-04C9F256E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0014D2-9B61-534D-3C01-FA7B85AD1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CE202-CFC6-C5D8-FF68-D031D888F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B60DB-1458-D657-95AD-4F286AAA4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631DB-CD4B-3732-B6DD-0EFAC3EE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90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4B01D-F3CD-F3DE-EBC3-EA1E5B20F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D8646-B931-FF07-1630-285F879B0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D6C4D-9356-1F4D-564D-9333681A0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7F8661-FD4F-AD4B-CF44-FFA8139DA2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03D153-D808-5C40-E9DF-840F118E37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6129F-DFD9-CCFD-4B7D-A44785850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1858A7-31CB-0531-4E4C-3780A9A68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491491-221F-35FA-047B-73BD0511E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C24B9-E2D8-F3C3-D667-0F82FE217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92C45D-9367-30F6-7AB2-9E1041C5A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73014B-0EED-135C-073C-6CA3FD3E9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89CFC-1C96-C308-B44A-30E1A6C40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8748B7-ED75-C1DE-D31A-3422A403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AF9BC6-260F-0BC2-2EE2-F516F5A2F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9B06B-9B1F-07BA-859B-E81905E9E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16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E70-6C30-7C6C-8F16-8EC7195A3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8E06C-FBC4-B30D-2878-0E5212022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35DF4-C465-1389-2FC5-DB752B3DA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688E60-F811-E64A-1D53-EDCE2395D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0814E-FC4C-8B67-19D4-70B7B2681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1E243-5655-7C13-4C52-D51734E2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2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39D29-1E1C-F49A-6950-2FB67DC42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A9996F-86E2-EEE4-26EA-1CF83821E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C6FC0-0D50-2A2A-72E3-0520B7926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61D0E5-B9F4-A9AD-90C3-4ED7CF05D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A12668-C2E2-DF12-5D5C-59033E2C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096DCC-670C-95C4-24C4-D996BD6EA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3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25A0DC-E7EF-E9A9-504D-CC4C914D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CC52B-F5A4-6183-7C90-6E1914ED3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4C8D1-882F-DB61-0E06-E33EB85FC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56806-A42F-44DE-B6EA-D776E7B170B3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25D94-7CBC-E826-01C6-45BED747C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4EFC7-BAA9-CAFB-C3C9-123F5BF2B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9C87B-9071-43A4-B92C-EB4F22A93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4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2406C8-5FA0-1B7A-9062-D0686BFEF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520" y="412950"/>
            <a:ext cx="8047417" cy="5776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2C9C5B-5CA5-8762-2F45-D03EDCFF2F3B}"/>
              </a:ext>
            </a:extLst>
          </p:cNvPr>
          <p:cNvSpPr txBox="1"/>
          <p:nvPr/>
        </p:nvSpPr>
        <p:spPr>
          <a:xfrm rot="780000">
            <a:off x="6858515" y="1282314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NORTH DRIVE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184346-BF6B-52C1-EA90-C5D3BEC8D97E}"/>
              </a:ext>
            </a:extLst>
          </p:cNvPr>
          <p:cNvSpPr txBox="1"/>
          <p:nvPr/>
        </p:nvSpPr>
        <p:spPr>
          <a:xfrm rot="-4260000">
            <a:off x="7900219" y="4399935"/>
            <a:ext cx="25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SHEARRER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584826-676C-B09B-C9F4-E97B865CA46C}"/>
              </a:ext>
            </a:extLst>
          </p:cNvPr>
          <p:cNvSpPr txBox="1"/>
          <p:nvPr/>
        </p:nvSpPr>
        <p:spPr>
          <a:xfrm rot="1200000">
            <a:off x="5581120" y="5480992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ALLEY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EF9A72-FD87-5981-4BD0-1DA0449E3F34}"/>
              </a:ext>
            </a:extLst>
          </p:cNvPr>
          <p:cNvSpPr txBox="1"/>
          <p:nvPr/>
        </p:nvSpPr>
        <p:spPr>
          <a:xfrm>
            <a:off x="5386064" y="6388539"/>
            <a:ext cx="2197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302 NORTH DRIVE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764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7F6A94-A9BA-E8DD-2420-6AA385658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3" y="1204374"/>
            <a:ext cx="5489337" cy="41295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005786-3FAB-AC13-E9A9-A0C5ECD5A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972" y="1444590"/>
            <a:ext cx="4995507" cy="380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86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825758-B088-7EBD-3636-D14CAC024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91" y="518475"/>
            <a:ext cx="11481205" cy="5407103"/>
          </a:xfrm>
          <a:prstGeom prst="rect">
            <a:avLst/>
          </a:prstGeom>
        </p:spPr>
      </p:pic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F460CF03-48D7-14F7-1ECC-6AF5097A2007}"/>
              </a:ext>
            </a:extLst>
          </p:cNvPr>
          <p:cNvSpPr/>
          <p:nvPr/>
        </p:nvSpPr>
        <p:spPr>
          <a:xfrm>
            <a:off x="6662711" y="3227724"/>
            <a:ext cx="288374" cy="530425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4A4911A7-E0EA-A616-1114-53A553F99D25}"/>
              </a:ext>
            </a:extLst>
          </p:cNvPr>
          <p:cNvSpPr/>
          <p:nvPr/>
        </p:nvSpPr>
        <p:spPr>
          <a:xfrm>
            <a:off x="7177201" y="3227724"/>
            <a:ext cx="288374" cy="530425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CFD7B096-D404-3D9B-B41F-2539C2F91146}"/>
              </a:ext>
            </a:extLst>
          </p:cNvPr>
          <p:cNvSpPr/>
          <p:nvPr/>
        </p:nvSpPr>
        <p:spPr>
          <a:xfrm>
            <a:off x="4176581" y="4462806"/>
            <a:ext cx="288374" cy="530425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660709B1-A02C-5D09-BA0F-B5CEA8D50D5A}"/>
              </a:ext>
            </a:extLst>
          </p:cNvPr>
          <p:cNvSpPr/>
          <p:nvPr/>
        </p:nvSpPr>
        <p:spPr>
          <a:xfrm>
            <a:off x="2947114" y="4462806"/>
            <a:ext cx="288374" cy="530425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1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61C6D-89F0-B6EB-7E4B-1F30B391E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FEEFFE-C135-2E53-45C3-FF48D98EB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810" y="414733"/>
            <a:ext cx="8047417" cy="5776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2D57F1-90CE-51E3-1C52-148DCD5AC373}"/>
              </a:ext>
            </a:extLst>
          </p:cNvPr>
          <p:cNvSpPr txBox="1"/>
          <p:nvPr/>
        </p:nvSpPr>
        <p:spPr>
          <a:xfrm rot="780000">
            <a:off x="6858515" y="1282314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302 NORTH DRIVE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2926A7-E415-C3B3-32A2-4EEA63DB98F1}"/>
              </a:ext>
            </a:extLst>
          </p:cNvPr>
          <p:cNvSpPr txBox="1"/>
          <p:nvPr/>
        </p:nvSpPr>
        <p:spPr>
          <a:xfrm rot="-4260000">
            <a:off x="7900219" y="4399935"/>
            <a:ext cx="25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SHEARRER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9B9114-9DB2-14EB-40E4-087881BAB7F3}"/>
              </a:ext>
            </a:extLst>
          </p:cNvPr>
          <p:cNvSpPr txBox="1"/>
          <p:nvPr/>
        </p:nvSpPr>
        <p:spPr>
          <a:xfrm rot="1200000">
            <a:off x="5581120" y="5480992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ALLEY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BC65E9-2474-C3D5-2768-BD779DE7FE9A}"/>
              </a:ext>
            </a:extLst>
          </p:cNvPr>
          <p:cNvSpPr txBox="1"/>
          <p:nvPr/>
        </p:nvSpPr>
        <p:spPr>
          <a:xfrm rot="-4320000">
            <a:off x="7527626" y="2633976"/>
            <a:ext cx="370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STEPPING STONES </a:t>
            </a:r>
          </a:p>
        </p:txBody>
      </p:sp>
      <p:sp>
        <p:nvSpPr>
          <p:cNvPr id="3" name="Multiplication Sign 2">
            <a:extLst>
              <a:ext uri="{FF2B5EF4-FFF2-40B4-BE49-F238E27FC236}">
                <a16:creationId xmlns:a16="http://schemas.microsoft.com/office/drawing/2014/main" id="{F45E00C4-6CC1-8853-FDB6-E09E46707AF7}"/>
              </a:ext>
            </a:extLst>
          </p:cNvPr>
          <p:cNvSpPr/>
          <p:nvPr/>
        </p:nvSpPr>
        <p:spPr>
          <a:xfrm>
            <a:off x="8058526" y="4459511"/>
            <a:ext cx="288374" cy="530425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316D3F-A6D4-2EA2-A43D-B4950E51B553}"/>
              </a:ext>
            </a:extLst>
          </p:cNvPr>
          <p:cNvSpPr txBox="1"/>
          <p:nvPr/>
        </p:nvSpPr>
        <p:spPr>
          <a:xfrm>
            <a:off x="4405689" y="6409767"/>
            <a:ext cx="6094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STEPPING STONES REQUEST ARIAL VIEW 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914426-84E7-FAE2-A318-83B000D4AB92}"/>
              </a:ext>
            </a:extLst>
          </p:cNvPr>
          <p:cNvSpPr/>
          <p:nvPr/>
        </p:nvSpPr>
        <p:spPr>
          <a:xfrm rot="1140000">
            <a:off x="8800610" y="2123576"/>
            <a:ext cx="176879" cy="285106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prstDash val="sysDash"/>
          </a:ln>
          <a:scene3d>
            <a:camera prst="orthographicFront"/>
            <a:lightRig rig="threePt" dir="t"/>
          </a:scene3d>
          <a:sp3d extrusionH="50800" prstMaterial="matte">
            <a:bevelT w="5715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8F1B2D3B-EDA4-E9CD-6FF8-4D585C02B43F}"/>
              </a:ext>
            </a:extLst>
          </p:cNvPr>
          <p:cNvSpPr/>
          <p:nvPr/>
        </p:nvSpPr>
        <p:spPr>
          <a:xfrm>
            <a:off x="8993819" y="1758428"/>
            <a:ext cx="288374" cy="530425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51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F4E6B-FB48-84DF-BE1C-139AACFC0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55EAA25-7B7C-EB71-D0A8-092E87ADB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808" y="425833"/>
            <a:ext cx="8047417" cy="5776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4D4691-0BDA-51E1-44C1-71123425B131}"/>
              </a:ext>
            </a:extLst>
          </p:cNvPr>
          <p:cNvSpPr txBox="1"/>
          <p:nvPr/>
        </p:nvSpPr>
        <p:spPr>
          <a:xfrm rot="780000">
            <a:off x="6858515" y="1282314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302 NORTH DRIVE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A14E49-1BD4-8C43-1E88-9938ADC8DA04}"/>
              </a:ext>
            </a:extLst>
          </p:cNvPr>
          <p:cNvSpPr txBox="1"/>
          <p:nvPr/>
        </p:nvSpPr>
        <p:spPr>
          <a:xfrm rot="-4260000">
            <a:off x="7900219" y="4399935"/>
            <a:ext cx="25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SHEARRER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5E3875-371B-28D0-2BA7-3C7C56FF232A}"/>
              </a:ext>
            </a:extLst>
          </p:cNvPr>
          <p:cNvSpPr txBox="1"/>
          <p:nvPr/>
        </p:nvSpPr>
        <p:spPr>
          <a:xfrm rot="1200000">
            <a:off x="5581120" y="5480992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ALLEY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D1C11C-13F7-9531-50E8-8FF67B938DDC}"/>
              </a:ext>
            </a:extLst>
          </p:cNvPr>
          <p:cNvSpPr txBox="1"/>
          <p:nvPr/>
        </p:nvSpPr>
        <p:spPr>
          <a:xfrm rot="1020000">
            <a:off x="4704480" y="4260500"/>
            <a:ext cx="3700832" cy="374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PERGOLA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D80A28-ACFD-2B19-E3DE-1D4D7CABB33D}"/>
              </a:ext>
            </a:extLst>
          </p:cNvPr>
          <p:cNvSpPr txBox="1"/>
          <p:nvPr/>
        </p:nvSpPr>
        <p:spPr>
          <a:xfrm>
            <a:off x="5707715" y="6365398"/>
            <a:ext cx="6094324" cy="646331"/>
          </a:xfrm>
          <a:prstGeom prst="rect">
            <a:avLst/>
          </a:prstGeom>
          <a:noFill/>
          <a:ln w="22225">
            <a:noFill/>
            <a:prstDash val="lgDash"/>
          </a:ln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PERGOLA REQUEST ARIAL VIEW 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074E86-C289-305E-6E6A-E57F7322E63F}"/>
              </a:ext>
            </a:extLst>
          </p:cNvPr>
          <p:cNvSpPr/>
          <p:nvPr/>
        </p:nvSpPr>
        <p:spPr>
          <a:xfrm rot="1080000">
            <a:off x="5115713" y="3091361"/>
            <a:ext cx="926120" cy="810734"/>
          </a:xfrm>
          <a:prstGeom prst="rect">
            <a:avLst/>
          </a:prstGeom>
          <a:noFill/>
          <a:ln w="60325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4F414487-9A13-7C65-6643-69ABEEC9665F}"/>
              </a:ext>
            </a:extLst>
          </p:cNvPr>
          <p:cNvSpPr/>
          <p:nvPr/>
        </p:nvSpPr>
        <p:spPr>
          <a:xfrm>
            <a:off x="5279798" y="3417763"/>
            <a:ext cx="427917" cy="309917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89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F3174-CD13-23D4-0EBB-79172A2A3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5462F6-DF0E-1B4B-50DD-99E390603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687" y="496532"/>
            <a:ext cx="8047417" cy="5776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ED176C-7F34-5C8C-E316-6EA1BA67E0D3}"/>
              </a:ext>
            </a:extLst>
          </p:cNvPr>
          <p:cNvSpPr txBox="1"/>
          <p:nvPr/>
        </p:nvSpPr>
        <p:spPr>
          <a:xfrm rot="780000">
            <a:off x="6858515" y="1282314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302 NORTH DRIVE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D91606-A355-83CF-22C5-7CEA0B8C3A3E}"/>
              </a:ext>
            </a:extLst>
          </p:cNvPr>
          <p:cNvSpPr txBox="1"/>
          <p:nvPr/>
        </p:nvSpPr>
        <p:spPr>
          <a:xfrm rot="-4260000">
            <a:off x="7900219" y="4399935"/>
            <a:ext cx="25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SHEARRER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8E6295-A386-17DE-9099-DE00CE99EF4F}"/>
              </a:ext>
            </a:extLst>
          </p:cNvPr>
          <p:cNvSpPr txBox="1"/>
          <p:nvPr/>
        </p:nvSpPr>
        <p:spPr>
          <a:xfrm rot="1200000">
            <a:off x="5581120" y="5480992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ALLEY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46CF27-0BBE-997C-26D6-F704D2EDA684}"/>
              </a:ext>
            </a:extLst>
          </p:cNvPr>
          <p:cNvSpPr txBox="1"/>
          <p:nvPr/>
        </p:nvSpPr>
        <p:spPr>
          <a:xfrm rot="-4200000">
            <a:off x="6961612" y="2957194"/>
            <a:ext cx="3700832" cy="374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CARPORT</a:t>
            </a:r>
          </a:p>
        </p:txBody>
      </p:sp>
      <p:sp>
        <p:nvSpPr>
          <p:cNvPr id="3" name="Multiplication Sign 2">
            <a:extLst>
              <a:ext uri="{FF2B5EF4-FFF2-40B4-BE49-F238E27FC236}">
                <a16:creationId xmlns:a16="http://schemas.microsoft.com/office/drawing/2014/main" id="{685143CA-B206-4AB2-D620-D6864A85E047}"/>
              </a:ext>
            </a:extLst>
          </p:cNvPr>
          <p:cNvSpPr/>
          <p:nvPr/>
        </p:nvSpPr>
        <p:spPr>
          <a:xfrm>
            <a:off x="7521018" y="4020129"/>
            <a:ext cx="427917" cy="309917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582C0F-D132-C56B-C0EA-09E8279CE404}"/>
              </a:ext>
            </a:extLst>
          </p:cNvPr>
          <p:cNvSpPr txBox="1"/>
          <p:nvPr/>
        </p:nvSpPr>
        <p:spPr>
          <a:xfrm>
            <a:off x="5332097" y="6383199"/>
            <a:ext cx="6094324" cy="369332"/>
          </a:xfrm>
          <a:prstGeom prst="rect">
            <a:avLst/>
          </a:prstGeom>
          <a:noFill/>
          <a:ln w="22225">
            <a:noFill/>
            <a:prstDash val="lgDash"/>
          </a:ln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CARPORT REQUEST ARIAL VIEW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0C687A-6D1E-2FC1-A8D4-6DB1190C9DDA}"/>
              </a:ext>
            </a:extLst>
          </p:cNvPr>
          <p:cNvSpPr/>
          <p:nvPr/>
        </p:nvSpPr>
        <p:spPr>
          <a:xfrm rot="1080000">
            <a:off x="7200237" y="3636894"/>
            <a:ext cx="1069481" cy="1076389"/>
          </a:xfrm>
          <a:prstGeom prst="rect">
            <a:avLst/>
          </a:prstGeom>
          <a:noFill/>
          <a:ln w="60325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86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A519C-BCB2-5DF3-8C82-F37CF2A97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D3A06B-58C8-67CD-2DAD-711E2D8A2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810" y="414733"/>
            <a:ext cx="8047417" cy="5776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F9A0F6-FBAA-03DA-1729-7D0AF47FBAE2}"/>
              </a:ext>
            </a:extLst>
          </p:cNvPr>
          <p:cNvSpPr txBox="1"/>
          <p:nvPr/>
        </p:nvSpPr>
        <p:spPr>
          <a:xfrm rot="780000">
            <a:off x="6858515" y="1282314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302 NORTH DRIVE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F1598D-71D9-0391-CE86-177FAC652F6D}"/>
              </a:ext>
            </a:extLst>
          </p:cNvPr>
          <p:cNvSpPr txBox="1"/>
          <p:nvPr/>
        </p:nvSpPr>
        <p:spPr>
          <a:xfrm rot="-4260000">
            <a:off x="7900219" y="4399935"/>
            <a:ext cx="25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SHEARRER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BFF25D-F506-47C8-64F7-CE87FA137BFA}"/>
              </a:ext>
            </a:extLst>
          </p:cNvPr>
          <p:cNvSpPr txBox="1"/>
          <p:nvPr/>
        </p:nvSpPr>
        <p:spPr>
          <a:xfrm rot="1200000">
            <a:off x="5581120" y="5480992"/>
            <a:ext cx="253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ALLEY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7DB7CA-0656-045F-CE2A-E27BBB417E6A}"/>
              </a:ext>
            </a:extLst>
          </p:cNvPr>
          <p:cNvSpPr txBox="1"/>
          <p:nvPr/>
        </p:nvSpPr>
        <p:spPr>
          <a:xfrm rot="720000">
            <a:off x="3827452" y="1830647"/>
            <a:ext cx="769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HANDRAILS - ENTRY  INTO HOUSE </a:t>
            </a:r>
          </a:p>
        </p:txBody>
      </p:sp>
      <p:sp>
        <p:nvSpPr>
          <p:cNvPr id="3" name="Multiplication Sign 2">
            <a:extLst>
              <a:ext uri="{FF2B5EF4-FFF2-40B4-BE49-F238E27FC236}">
                <a16:creationId xmlns:a16="http://schemas.microsoft.com/office/drawing/2014/main" id="{AB3488A0-D7C1-83B8-AC8E-46C7CBFDA3B9}"/>
              </a:ext>
            </a:extLst>
          </p:cNvPr>
          <p:cNvSpPr/>
          <p:nvPr/>
        </p:nvSpPr>
        <p:spPr>
          <a:xfrm>
            <a:off x="7349613" y="1804115"/>
            <a:ext cx="206477" cy="211199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3061EDFA-6D92-42D5-BDE6-8C92E2BDBF43}"/>
              </a:ext>
            </a:extLst>
          </p:cNvPr>
          <p:cNvSpPr/>
          <p:nvPr/>
        </p:nvSpPr>
        <p:spPr>
          <a:xfrm>
            <a:off x="7388942" y="1554872"/>
            <a:ext cx="206477" cy="211199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53911C-9427-9F04-3B5C-A88967C75A12}"/>
              </a:ext>
            </a:extLst>
          </p:cNvPr>
          <p:cNvSpPr txBox="1"/>
          <p:nvPr/>
        </p:nvSpPr>
        <p:spPr>
          <a:xfrm rot="720000">
            <a:off x="3336483" y="121256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HANDRAILS - FRONT STEPS /SIDEWALK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4FCB33-2CBA-6049-5FE0-6B99041F41D7}"/>
              </a:ext>
            </a:extLst>
          </p:cNvPr>
          <p:cNvSpPr txBox="1"/>
          <p:nvPr/>
        </p:nvSpPr>
        <p:spPr>
          <a:xfrm>
            <a:off x="5386064" y="6388539"/>
            <a:ext cx="6094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HANDRAILS REQUEST AERIAL VIEW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033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59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Grace P</dc:creator>
  <cp:lastModifiedBy>Grace P</cp:lastModifiedBy>
  <cp:revision>2</cp:revision>
  <dcterms:created xsi:type="dcterms:W3CDTF">2026-04-13T20:42:47Z</dcterms:created>
  <dcterms:modified xsi:type="dcterms:W3CDTF">2026-04-14T18:35:12Z</dcterms:modified>
</cp:coreProperties>
</file>