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92882-F328-453C-86CF-E91196060A84}" v="12" dt="2024-11-03T22:39:25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Allon" userId="24845eabb8d7fa22" providerId="LiveId" clId="{11692882-F328-453C-86CF-E91196060A84}"/>
    <pc:docChg chg="undo custSel modSld sldOrd">
      <pc:chgData name="Ron Allon" userId="24845eabb8d7fa22" providerId="LiveId" clId="{11692882-F328-453C-86CF-E91196060A84}" dt="2024-11-03T22:39:58.690" v="370" actId="14100"/>
      <pc:docMkLst>
        <pc:docMk/>
      </pc:docMkLst>
      <pc:sldChg chg="addSp delSp modSp mod ord">
        <pc:chgData name="Ron Allon" userId="24845eabb8d7fa22" providerId="LiveId" clId="{11692882-F328-453C-86CF-E91196060A84}" dt="2024-11-03T22:39:58.690" v="370" actId="14100"/>
        <pc:sldMkLst>
          <pc:docMk/>
          <pc:sldMk cId="2437413855" sldId="256"/>
        </pc:sldMkLst>
        <pc:spChg chg="mod">
          <ac:chgData name="Ron Allon" userId="24845eabb8d7fa22" providerId="LiveId" clId="{11692882-F328-453C-86CF-E91196060A84}" dt="2024-11-03T22:26:29.485" v="13" actId="20577"/>
          <ac:spMkLst>
            <pc:docMk/>
            <pc:sldMk cId="2437413855" sldId="256"/>
            <ac:spMk id="3" creationId="{39F76136-C4FC-AD7C-5B4C-3BA5897BA792}"/>
          </ac:spMkLst>
        </pc:spChg>
        <pc:spChg chg="del mod">
          <ac:chgData name="Ron Allon" userId="24845eabb8d7fa22" providerId="LiveId" clId="{11692882-F328-453C-86CF-E91196060A84}" dt="2024-11-03T22:36:49.399" v="233" actId="478"/>
          <ac:spMkLst>
            <pc:docMk/>
            <pc:sldMk cId="2437413855" sldId="256"/>
            <ac:spMk id="20" creationId="{FB7943E0-A73E-968B-03B9-FC4C263C2BCD}"/>
          </ac:spMkLst>
        </pc:spChg>
        <pc:spChg chg="add mod">
          <ac:chgData name="Ron Allon" userId="24845eabb8d7fa22" providerId="LiveId" clId="{11692882-F328-453C-86CF-E91196060A84}" dt="2024-11-03T22:32:21.541" v="93" actId="404"/>
          <ac:spMkLst>
            <pc:docMk/>
            <pc:sldMk cId="2437413855" sldId="256"/>
            <ac:spMk id="22" creationId="{64A03674-24D9-6291-2665-21205DC98CC9}"/>
          </ac:spMkLst>
        </pc:spChg>
        <pc:spChg chg="add mod">
          <ac:chgData name="Ron Allon" userId="24845eabb8d7fa22" providerId="LiveId" clId="{11692882-F328-453C-86CF-E91196060A84}" dt="2024-11-03T22:32:48.454" v="102" actId="20577"/>
          <ac:spMkLst>
            <pc:docMk/>
            <pc:sldMk cId="2437413855" sldId="256"/>
            <ac:spMk id="26" creationId="{B93F63D2-4BB8-FC92-CD51-60D8900505CB}"/>
          </ac:spMkLst>
        </pc:spChg>
        <pc:spChg chg="add mod">
          <ac:chgData name="Ron Allon" userId="24845eabb8d7fa22" providerId="LiveId" clId="{11692882-F328-453C-86CF-E91196060A84}" dt="2024-11-03T22:39:00.744" v="327" actId="20577"/>
          <ac:spMkLst>
            <pc:docMk/>
            <pc:sldMk cId="2437413855" sldId="256"/>
            <ac:spMk id="29" creationId="{AA48D56C-A353-694E-56EA-E37FC75CA2A9}"/>
          </ac:spMkLst>
        </pc:spChg>
        <pc:spChg chg="add mod">
          <ac:chgData name="Ron Allon" userId="24845eabb8d7fa22" providerId="LiveId" clId="{11692882-F328-453C-86CF-E91196060A84}" dt="2024-11-03T22:35:02.277" v="183" actId="20577"/>
          <ac:spMkLst>
            <pc:docMk/>
            <pc:sldMk cId="2437413855" sldId="256"/>
            <ac:spMk id="34" creationId="{C5995C70-B772-7AE8-7C76-A2E254F04641}"/>
          </ac:spMkLst>
        </pc:spChg>
        <pc:spChg chg="add mod">
          <ac:chgData name="Ron Allon" userId="24845eabb8d7fa22" providerId="LiveId" clId="{11692882-F328-453C-86CF-E91196060A84}" dt="2024-11-03T22:36:32.399" v="229" actId="20577"/>
          <ac:spMkLst>
            <pc:docMk/>
            <pc:sldMk cId="2437413855" sldId="256"/>
            <ac:spMk id="37" creationId="{DC58DEF1-E496-91BC-2F9A-6DF24889E8BD}"/>
          </ac:spMkLst>
        </pc:spChg>
        <pc:spChg chg="add mod">
          <ac:chgData name="Ron Allon" userId="24845eabb8d7fa22" providerId="LiveId" clId="{11692882-F328-453C-86CF-E91196060A84}" dt="2024-11-03T22:37:30.278" v="253" actId="20577"/>
          <ac:spMkLst>
            <pc:docMk/>
            <pc:sldMk cId="2437413855" sldId="256"/>
            <ac:spMk id="39" creationId="{0EDA84B7-661B-C1EC-ED20-4043B30DC6F0}"/>
          </ac:spMkLst>
        </pc:spChg>
        <pc:spChg chg="add mod">
          <ac:chgData name="Ron Allon" userId="24845eabb8d7fa22" providerId="LiveId" clId="{11692882-F328-453C-86CF-E91196060A84}" dt="2024-11-03T22:37:16.575" v="251" actId="20577"/>
          <ac:spMkLst>
            <pc:docMk/>
            <pc:sldMk cId="2437413855" sldId="256"/>
            <ac:spMk id="40" creationId="{5D706AD6-5688-BBE6-342C-62A98351F5BE}"/>
          </ac:spMkLst>
        </pc:spChg>
        <pc:spChg chg="add mod">
          <ac:chgData name="Ron Allon" userId="24845eabb8d7fa22" providerId="LiveId" clId="{11692882-F328-453C-86CF-E91196060A84}" dt="2024-11-03T22:38:16.834" v="290" actId="1076"/>
          <ac:spMkLst>
            <pc:docMk/>
            <pc:sldMk cId="2437413855" sldId="256"/>
            <ac:spMk id="41" creationId="{6F5A376E-AF48-7F63-67C6-8EFA1D55A403}"/>
          </ac:spMkLst>
        </pc:spChg>
        <pc:spChg chg="add mod">
          <ac:chgData name="Ron Allon" userId="24845eabb8d7fa22" providerId="LiveId" clId="{11692882-F328-453C-86CF-E91196060A84}" dt="2024-11-03T22:38:44.118" v="315" actId="20577"/>
          <ac:spMkLst>
            <pc:docMk/>
            <pc:sldMk cId="2437413855" sldId="256"/>
            <ac:spMk id="43" creationId="{FD627DE1-4316-F829-2923-9424409A7245}"/>
          </ac:spMkLst>
        </pc:spChg>
        <pc:spChg chg="add mod">
          <ac:chgData name="Ron Allon" userId="24845eabb8d7fa22" providerId="LiveId" clId="{11692882-F328-453C-86CF-E91196060A84}" dt="2024-11-03T22:39:48.598" v="369" actId="20577"/>
          <ac:spMkLst>
            <pc:docMk/>
            <pc:sldMk cId="2437413855" sldId="256"/>
            <ac:spMk id="47" creationId="{8B5E1164-23FD-4C40-713C-D0FD8577D64B}"/>
          </ac:spMkLst>
        </pc:spChg>
        <pc:grpChg chg="mod ord">
          <ac:chgData name="Ron Allon" userId="24845eabb8d7fa22" providerId="LiveId" clId="{11692882-F328-453C-86CF-E91196060A84}" dt="2024-11-03T22:33:56.911" v="147" actId="1076"/>
          <ac:grpSpMkLst>
            <pc:docMk/>
            <pc:sldMk cId="2437413855" sldId="256"/>
            <ac:grpSpMk id="15" creationId="{687FD7AF-C851-DB74-ED2A-1294DA6E77DA}"/>
          </ac:grpSpMkLst>
        </pc:grpChg>
        <pc:cxnChg chg="add mod">
          <ac:chgData name="Ron Allon" userId="24845eabb8d7fa22" providerId="LiveId" clId="{11692882-F328-453C-86CF-E91196060A84}" dt="2024-11-03T22:31:25.690" v="33" actId="14100"/>
          <ac:cxnSpMkLst>
            <pc:docMk/>
            <pc:sldMk cId="2437413855" sldId="256"/>
            <ac:cxnSpMk id="21" creationId="{0D71B011-D510-D02A-D1C6-55F717E9C4CD}"/>
          </ac:cxnSpMkLst>
        </pc:cxnChg>
        <pc:cxnChg chg="add mod">
          <ac:chgData name="Ron Allon" userId="24845eabb8d7fa22" providerId="LiveId" clId="{11692882-F328-453C-86CF-E91196060A84}" dt="2024-11-03T22:32:44.546" v="100" actId="14100"/>
          <ac:cxnSpMkLst>
            <pc:docMk/>
            <pc:sldMk cId="2437413855" sldId="256"/>
            <ac:cxnSpMk id="25" creationId="{DF5CA409-BE83-41E0-886B-FABED3B9F4AC}"/>
          </ac:cxnSpMkLst>
        </pc:cxnChg>
        <pc:cxnChg chg="add mod">
          <ac:chgData name="Ron Allon" userId="24845eabb8d7fa22" providerId="LiveId" clId="{11692882-F328-453C-86CF-E91196060A84}" dt="2024-11-03T22:33:41.400" v="140" actId="14100"/>
          <ac:cxnSpMkLst>
            <pc:docMk/>
            <pc:sldMk cId="2437413855" sldId="256"/>
            <ac:cxnSpMk id="28" creationId="{0C16BFF4-5FA2-7848-B842-0DAC44046BBB}"/>
          </ac:cxnSpMkLst>
        </pc:cxnChg>
        <pc:cxnChg chg="add mod">
          <ac:chgData name="Ron Allon" userId="24845eabb8d7fa22" providerId="LiveId" clId="{11692882-F328-453C-86CF-E91196060A84}" dt="2024-11-03T22:33:47.639" v="143" actId="14100"/>
          <ac:cxnSpMkLst>
            <pc:docMk/>
            <pc:sldMk cId="2437413855" sldId="256"/>
            <ac:cxnSpMk id="31" creationId="{4640817C-AF58-0899-5355-4C24A059AE3A}"/>
          </ac:cxnSpMkLst>
        </pc:cxnChg>
        <pc:cxnChg chg="add mod">
          <ac:chgData name="Ron Allon" userId="24845eabb8d7fa22" providerId="LiveId" clId="{11692882-F328-453C-86CF-E91196060A84}" dt="2024-11-03T22:33:59.080" v="148" actId="14100"/>
          <ac:cxnSpMkLst>
            <pc:docMk/>
            <pc:sldMk cId="2437413855" sldId="256"/>
            <ac:cxnSpMk id="33" creationId="{77248BD4-062E-AF9E-A7D7-0457E9C0D83D}"/>
          </ac:cxnSpMkLst>
        </pc:cxnChg>
        <pc:cxnChg chg="add mod">
          <ac:chgData name="Ron Allon" userId="24845eabb8d7fa22" providerId="LiveId" clId="{11692882-F328-453C-86CF-E91196060A84}" dt="2024-11-03T22:35:09.309" v="185" actId="1076"/>
          <ac:cxnSpMkLst>
            <pc:docMk/>
            <pc:sldMk cId="2437413855" sldId="256"/>
            <ac:cxnSpMk id="36" creationId="{E71E69FC-ADA2-7D76-F147-3D2E19D44D32}"/>
          </ac:cxnSpMkLst>
        </pc:cxnChg>
        <pc:cxnChg chg="add mod">
          <ac:chgData name="Ron Allon" userId="24845eabb8d7fa22" providerId="LiveId" clId="{11692882-F328-453C-86CF-E91196060A84}" dt="2024-11-03T22:35:43.200" v="194" actId="1076"/>
          <ac:cxnSpMkLst>
            <pc:docMk/>
            <pc:sldMk cId="2437413855" sldId="256"/>
            <ac:cxnSpMk id="38" creationId="{25279D6E-9F3E-46AD-9968-3DDB563CDE83}"/>
          </ac:cxnSpMkLst>
        </pc:cxnChg>
        <pc:cxnChg chg="add mod">
          <ac:chgData name="Ron Allon" userId="24845eabb8d7fa22" providerId="LiveId" clId="{11692882-F328-453C-86CF-E91196060A84}" dt="2024-11-03T22:37:47.448" v="257" actId="1076"/>
          <ac:cxnSpMkLst>
            <pc:docMk/>
            <pc:sldMk cId="2437413855" sldId="256"/>
            <ac:cxnSpMk id="42" creationId="{4DBB7CE3-8D13-D045-8FE6-F7FBAE845E3E}"/>
          </ac:cxnSpMkLst>
        </pc:cxnChg>
        <pc:cxnChg chg="add mod">
          <ac:chgData name="Ron Allon" userId="24845eabb8d7fa22" providerId="LiveId" clId="{11692882-F328-453C-86CF-E91196060A84}" dt="2024-11-03T22:38:26.520" v="293" actId="14100"/>
          <ac:cxnSpMkLst>
            <pc:docMk/>
            <pc:sldMk cId="2437413855" sldId="256"/>
            <ac:cxnSpMk id="44" creationId="{EDBE90C7-F865-692D-0E78-21BB27C17D42}"/>
          </ac:cxnSpMkLst>
        </pc:cxnChg>
        <pc:cxnChg chg="add mod">
          <ac:chgData name="Ron Allon" userId="24845eabb8d7fa22" providerId="LiveId" clId="{11692882-F328-453C-86CF-E91196060A84}" dt="2024-11-03T22:39:58.690" v="370" actId="14100"/>
          <ac:cxnSpMkLst>
            <pc:docMk/>
            <pc:sldMk cId="2437413855" sldId="256"/>
            <ac:cxnSpMk id="46" creationId="{9DD05D34-353E-8009-334B-1A64427F127C}"/>
          </ac:cxnSpMkLst>
        </pc:cxnChg>
      </pc:sldChg>
      <pc:sldChg chg="addSp delSp modSp mod ord">
        <pc:chgData name="Ron Allon" userId="24845eabb8d7fa22" providerId="LiveId" clId="{11692882-F328-453C-86CF-E91196060A84}" dt="2024-11-03T22:26:40.120" v="22" actId="20577"/>
        <pc:sldMkLst>
          <pc:docMk/>
          <pc:sldMk cId="3129939865" sldId="257"/>
        </pc:sldMkLst>
        <pc:spChg chg="mod">
          <ac:chgData name="Ron Allon" userId="24845eabb8d7fa22" providerId="LiveId" clId="{11692882-F328-453C-86CF-E91196060A84}" dt="2024-11-03T22:26:40.120" v="22" actId="20577"/>
          <ac:spMkLst>
            <pc:docMk/>
            <pc:sldMk cId="3129939865" sldId="257"/>
            <ac:spMk id="3" creationId="{39F76136-C4FC-AD7C-5B4C-3BA5897BA792}"/>
          </ac:spMkLst>
        </pc:spChg>
        <pc:spChg chg="del">
          <ac:chgData name="Ron Allon" userId="24845eabb8d7fa22" providerId="LiveId" clId="{11692882-F328-453C-86CF-E91196060A84}" dt="2024-11-03T22:26:18.287" v="5" actId="478"/>
          <ac:spMkLst>
            <pc:docMk/>
            <pc:sldMk cId="3129939865" sldId="257"/>
            <ac:spMk id="20" creationId="{FB7943E0-A73E-968B-03B9-FC4C263C2BCD}"/>
          </ac:spMkLst>
        </pc:spChg>
        <pc:grpChg chg="del">
          <ac:chgData name="Ron Allon" userId="24845eabb8d7fa22" providerId="LiveId" clId="{11692882-F328-453C-86CF-E91196060A84}" dt="2024-11-03T22:26:15.959" v="3" actId="478"/>
          <ac:grpSpMkLst>
            <pc:docMk/>
            <pc:sldMk cId="3129939865" sldId="257"/>
            <ac:grpSpMk id="15" creationId="{687FD7AF-C851-DB74-ED2A-1294DA6E77DA}"/>
          </ac:grpSpMkLst>
        </pc:grpChg>
        <pc:picChg chg="add mod">
          <ac:chgData name="Ron Allon" userId="24845eabb8d7fa22" providerId="LiveId" clId="{11692882-F328-453C-86CF-E91196060A84}" dt="2024-11-03T22:26:23.043" v="8" actId="1076"/>
          <ac:picMkLst>
            <pc:docMk/>
            <pc:sldMk cId="3129939865" sldId="257"/>
            <ac:picMk id="4" creationId="{ED24545C-B5CA-DBBA-310E-74102FB8DB53}"/>
          </ac:picMkLst>
        </pc:picChg>
        <pc:cxnChg chg="del">
          <ac:chgData name="Ron Allon" userId="24845eabb8d7fa22" providerId="LiveId" clId="{11692882-F328-453C-86CF-E91196060A84}" dt="2024-11-03T22:26:18.287" v="5" actId="478"/>
          <ac:cxnSpMkLst>
            <pc:docMk/>
            <pc:sldMk cId="3129939865" sldId="257"/>
            <ac:cxnSpMk id="17" creationId="{FF8DD16A-2F66-6130-B69A-33D8D75F277D}"/>
          </ac:cxnSpMkLst>
        </pc:cxnChg>
        <pc:cxnChg chg="del">
          <ac:chgData name="Ron Allon" userId="24845eabb8d7fa22" providerId="LiveId" clId="{11692882-F328-453C-86CF-E91196060A84}" dt="2024-11-03T22:26:18.287" v="5" actId="478"/>
          <ac:cxnSpMkLst>
            <pc:docMk/>
            <pc:sldMk cId="3129939865" sldId="257"/>
            <ac:cxnSpMk id="18" creationId="{C71E02A3-390F-FF81-1400-D72D42486BE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2D5E-82C5-16B5-7C9F-74CCB87BB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59489-1240-1D50-1539-6A00D5734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1E8D2-508F-F4B3-B513-A5B74E515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957A5-621C-0782-776F-06C3B7AC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DBEF2-4F79-9E32-5CFD-5965128F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40351-41FB-10F5-ACF6-2A60B1B5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3AF00-3CE4-2FAD-6E59-E897E49E9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88595-F9FD-97CD-FF4B-3379B70F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72C99-A6BF-668B-54CF-9C8E3055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27388-6B90-76BE-6A50-5D36108BD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8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E3E42-7AF0-9658-A127-1EB4F6352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0D94F-D54A-1E7F-EDE2-D8EE98077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831BA-B1DC-B109-69DF-837A4D80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8FF4A-0E1D-C0B4-5D99-89962473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23F7D-552E-4701-6BF6-9A3D6BB2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9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EB19-E253-B747-7F52-46461CEC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E5917-F663-67B6-4302-D1592D1BC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4EF83-71CA-0F45-47B7-F6D4E27BC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1777-E273-9BDF-52E6-9045B88E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D2F92-C6B8-09FB-8FC5-4F39C9EC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3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C4D1-557A-2936-18E4-E9C049E8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1AD14-342B-EAF9-BAD1-C0CD9D9DE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1FF58-A24F-E819-2ECC-3E38E8E4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54E7F-AFB3-2790-D6B7-7D3DBD60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8DC16-08CE-5381-C69D-D8A13A5C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4262-8A89-8A8D-10A3-2E9319974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5C4B7-49FF-9826-12C9-46388BCD2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C8C28-D5C1-B30B-ADDF-CDE4B2A0A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1813E-9FD8-585F-C03E-4E8ABDA7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4520-3CB1-19A9-A31D-3716C14E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F6205-088F-1C0C-00DE-EDB70A10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7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D769-4B7A-88D7-51AD-9169DAF1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B572-0C5E-BB84-7F12-4D0C2F679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948FF-F902-693F-70F6-5A668032F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0E976-471B-52B6-7D07-5E71BA595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24FF2-6D3B-4647-604C-63E65C781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9DAA1-DD26-355B-DA4A-69887A38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A83B8-0F98-CD7C-0A7D-95E70C85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784F4-B3E1-D648-266D-D944EC42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2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E95E1-34A6-5E11-AEC6-1D938F660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B2014-9187-23C1-74FE-2AA034EF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58C0D-AB0B-7CC0-236D-948C8639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7F5D3-419F-2739-BA29-3D6265B6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7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99EDDC-66DD-7FAD-0713-14520477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A0093-C21E-0CF2-4871-450C1758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E199E-C22F-192C-BE59-7154AEFE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F9C5A-C516-CCF0-ED9A-13918EFB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6D4BD-3A92-69D9-6925-8A65D347A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00957-EB45-2943-3015-44F689C96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F4813-94C2-6EB5-8654-E6B5E3A4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0DD68-4746-B018-EE0E-DF5B8F52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38B41-67B4-B7FD-3C08-80017057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D763-6470-EBB2-9383-CE89555D3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E7D93E-C581-33B3-7708-0B56FB668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47786-CE1F-F4F9-3DC3-F860F17FF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B6391-E62A-12C7-DEE5-2B0D3067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C94EE-5192-C146-6E2A-B56DE958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7A629-3FF7-4E0D-73ED-0ACA67F4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7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230AD7-F1C9-503B-30BB-FC95865E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96E61-42A7-B5FE-5AC5-8AC7F644B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EE7AF-B90C-1C63-A9DA-9FC2FCA79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37278A-0C80-45F3-A229-358A30E5FCD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E3C8-0CC1-99A2-B11E-0EBA0A435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B3590-A9D7-8713-DFAE-5156418C5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0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687FD7AF-C851-DB74-ED2A-1294DA6E77DA}"/>
              </a:ext>
            </a:extLst>
          </p:cNvPr>
          <p:cNvGrpSpPr/>
          <p:nvPr/>
        </p:nvGrpSpPr>
        <p:grpSpPr>
          <a:xfrm>
            <a:off x="2246202" y="721094"/>
            <a:ext cx="6858000" cy="4937409"/>
            <a:chOff x="2380673" y="1671353"/>
            <a:chExt cx="6858000" cy="49374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567395-6C87-9E2A-215A-79B61B903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340968" y="711058"/>
              <a:ext cx="4937409" cy="685800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E24FFCC-B9DB-FC57-19DA-EA7280E96BAA}"/>
                </a:ext>
              </a:extLst>
            </p:cNvPr>
            <p:cNvCxnSpPr/>
            <p:nvPr/>
          </p:nvCxnSpPr>
          <p:spPr>
            <a:xfrm flipV="1">
              <a:off x="3881718" y="3048000"/>
              <a:ext cx="0" cy="2061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5FE600D-7A46-D601-6E95-E23B4221F1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10118" y="3048000"/>
              <a:ext cx="13716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246D245-EC1C-9811-6CAC-0A0FA43451F7}"/>
                </a:ext>
              </a:extLst>
            </p:cNvPr>
            <p:cNvCxnSpPr>
              <a:cxnSpLocks/>
            </p:cNvCxnSpPr>
            <p:nvPr/>
          </p:nvCxnSpPr>
          <p:spPr>
            <a:xfrm>
              <a:off x="2510118" y="3048000"/>
              <a:ext cx="0" cy="18736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39F76136-C4FC-AD7C-5B4C-3BA5897BA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249238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Floor Plan: Window Layout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F8DD16A-2F66-6130-B69A-33D8D75F277D}"/>
              </a:ext>
            </a:extLst>
          </p:cNvPr>
          <p:cNvCxnSpPr/>
          <p:nvPr/>
        </p:nvCxnSpPr>
        <p:spPr>
          <a:xfrm flipV="1">
            <a:off x="7942729" y="5602941"/>
            <a:ext cx="80683" cy="5468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71E02A3-390F-FF81-1400-D72D42486BEC}"/>
              </a:ext>
            </a:extLst>
          </p:cNvPr>
          <p:cNvCxnSpPr>
            <a:cxnSpLocks/>
          </p:cNvCxnSpPr>
          <p:nvPr/>
        </p:nvCxnSpPr>
        <p:spPr>
          <a:xfrm flipV="1">
            <a:off x="7983070" y="5583513"/>
            <a:ext cx="685801" cy="566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D71B011-D510-D02A-D1C6-55F717E9C4CD}"/>
              </a:ext>
            </a:extLst>
          </p:cNvPr>
          <p:cNvCxnSpPr>
            <a:cxnSpLocks/>
          </p:cNvCxnSpPr>
          <p:nvPr/>
        </p:nvCxnSpPr>
        <p:spPr>
          <a:xfrm>
            <a:off x="4294093" y="1367425"/>
            <a:ext cx="0" cy="9365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4A03674-24D9-6291-2665-21205DC98CC9}"/>
              </a:ext>
            </a:extLst>
          </p:cNvPr>
          <p:cNvSpPr txBox="1"/>
          <p:nvPr/>
        </p:nvSpPr>
        <p:spPr>
          <a:xfrm>
            <a:off x="4003284" y="721094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Bedroom 1: </a:t>
            </a:r>
          </a:p>
          <a:p>
            <a:r>
              <a:rPr lang="en-US" sz="1200" dirty="0"/>
              <a:t>One 109x59 window replacement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F5CA409-BE83-41E0-886B-FABED3B9F4AC}"/>
              </a:ext>
            </a:extLst>
          </p:cNvPr>
          <p:cNvCxnSpPr>
            <a:cxnSpLocks/>
          </p:cNvCxnSpPr>
          <p:nvPr/>
        </p:nvCxnSpPr>
        <p:spPr>
          <a:xfrm flipH="1">
            <a:off x="6221506" y="721094"/>
            <a:ext cx="264457" cy="14797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93F63D2-4BB8-FC92-CD51-60D8900505CB}"/>
              </a:ext>
            </a:extLst>
          </p:cNvPr>
          <p:cNvSpPr txBox="1"/>
          <p:nvPr/>
        </p:nvSpPr>
        <p:spPr>
          <a:xfrm>
            <a:off x="5522801" y="25942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Bedroom 2: </a:t>
            </a:r>
          </a:p>
          <a:p>
            <a:r>
              <a:rPr lang="en-US" sz="1200" dirty="0"/>
              <a:t>One 109x59 window replacement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16BFF4-5FA2-7848-B842-0DAC44046BBB}"/>
              </a:ext>
            </a:extLst>
          </p:cNvPr>
          <p:cNvCxnSpPr>
            <a:cxnSpLocks/>
          </p:cNvCxnSpPr>
          <p:nvPr/>
        </p:nvCxnSpPr>
        <p:spPr>
          <a:xfrm flipH="1">
            <a:off x="8088407" y="1182759"/>
            <a:ext cx="180992" cy="8701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A48D56C-A353-694E-56EA-E37FC75CA2A9}"/>
              </a:ext>
            </a:extLst>
          </p:cNvPr>
          <p:cNvSpPr txBox="1"/>
          <p:nvPr/>
        </p:nvSpPr>
        <p:spPr>
          <a:xfrm>
            <a:off x="7850841" y="721094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Living Room (A/B): </a:t>
            </a:r>
          </a:p>
          <a:p>
            <a:r>
              <a:rPr lang="en-US" sz="1200" dirty="0"/>
              <a:t>Two 23x36 window replacement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640817C-AF58-0899-5355-4C24A059AE3A}"/>
              </a:ext>
            </a:extLst>
          </p:cNvPr>
          <p:cNvCxnSpPr>
            <a:cxnSpLocks/>
          </p:cNvCxnSpPr>
          <p:nvPr/>
        </p:nvCxnSpPr>
        <p:spPr>
          <a:xfrm flipH="1">
            <a:off x="7253604" y="1131213"/>
            <a:ext cx="687733" cy="921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7248BD4-062E-AF9E-A7D7-0457E9C0D83D}"/>
              </a:ext>
            </a:extLst>
          </p:cNvPr>
          <p:cNvCxnSpPr>
            <a:cxnSpLocks/>
          </p:cNvCxnSpPr>
          <p:nvPr/>
        </p:nvCxnSpPr>
        <p:spPr>
          <a:xfrm flipH="1">
            <a:off x="8432273" y="1971653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5995C70-B772-7AE8-7C76-A2E254F04641}"/>
              </a:ext>
            </a:extLst>
          </p:cNvPr>
          <p:cNvSpPr txBox="1"/>
          <p:nvPr/>
        </p:nvSpPr>
        <p:spPr>
          <a:xfrm>
            <a:off x="9124300" y="1509988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Front window (A):</a:t>
            </a:r>
          </a:p>
          <a:p>
            <a:r>
              <a:rPr lang="en-US" sz="1200" dirty="0"/>
              <a:t>One 70x51 window replacement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71E69FC-ADA2-7D76-F147-3D2E19D44D32}"/>
              </a:ext>
            </a:extLst>
          </p:cNvPr>
          <p:cNvCxnSpPr>
            <a:cxnSpLocks/>
          </p:cNvCxnSpPr>
          <p:nvPr/>
        </p:nvCxnSpPr>
        <p:spPr>
          <a:xfrm flipH="1">
            <a:off x="8662194" y="3403306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C58DEF1-E496-91BC-2F9A-6DF24889E8BD}"/>
              </a:ext>
            </a:extLst>
          </p:cNvPr>
          <p:cNvSpPr txBox="1"/>
          <p:nvPr/>
        </p:nvSpPr>
        <p:spPr>
          <a:xfrm>
            <a:off x="9354221" y="2941641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Front window (A):</a:t>
            </a:r>
          </a:p>
          <a:p>
            <a:r>
              <a:rPr lang="en-US" sz="1200" dirty="0"/>
              <a:t>One 34x51 window replacement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5279D6E-9F3E-46AD-9968-3DDB563CDE83}"/>
              </a:ext>
            </a:extLst>
          </p:cNvPr>
          <p:cNvCxnSpPr>
            <a:cxnSpLocks/>
          </p:cNvCxnSpPr>
          <p:nvPr/>
        </p:nvCxnSpPr>
        <p:spPr>
          <a:xfrm flipH="1">
            <a:off x="9233648" y="4105994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EDA84B7-661B-C1EC-ED20-4043B30DC6F0}"/>
              </a:ext>
            </a:extLst>
          </p:cNvPr>
          <p:cNvSpPr txBox="1"/>
          <p:nvPr/>
        </p:nvSpPr>
        <p:spPr>
          <a:xfrm>
            <a:off x="9925675" y="364432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Front window (B):</a:t>
            </a:r>
          </a:p>
          <a:p>
            <a:r>
              <a:rPr lang="en-US" sz="1200" dirty="0"/>
              <a:t>One 42x51 window replacement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706AD6-5688-BBE6-342C-62A98351F5BE}"/>
              </a:ext>
            </a:extLst>
          </p:cNvPr>
          <p:cNvSpPr txBox="1"/>
          <p:nvPr/>
        </p:nvSpPr>
        <p:spPr>
          <a:xfrm>
            <a:off x="7666569" y="6147097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Side window (C/D):</a:t>
            </a:r>
          </a:p>
          <a:p>
            <a:r>
              <a:rPr lang="en-US" sz="1200" dirty="0"/>
              <a:t>Two 34x51 window replacement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5A376E-AF48-7F63-67C6-8EFA1D55A403}"/>
              </a:ext>
            </a:extLst>
          </p:cNvPr>
          <p:cNvSpPr txBox="1"/>
          <p:nvPr/>
        </p:nvSpPr>
        <p:spPr>
          <a:xfrm>
            <a:off x="5186129" y="594040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Kitchen Window:</a:t>
            </a:r>
          </a:p>
          <a:p>
            <a:r>
              <a:rPr lang="en-US" sz="1200" dirty="0"/>
              <a:t>One 35x34 window replacement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DBB7CE3-8D13-D045-8FE6-F7FBAE845E3E}"/>
              </a:ext>
            </a:extLst>
          </p:cNvPr>
          <p:cNvCxnSpPr/>
          <p:nvPr/>
        </p:nvCxnSpPr>
        <p:spPr>
          <a:xfrm flipV="1">
            <a:off x="6221506" y="5385080"/>
            <a:ext cx="80683" cy="5468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D627DE1-4316-F829-2923-9424409A7245}"/>
              </a:ext>
            </a:extLst>
          </p:cNvPr>
          <p:cNvSpPr txBox="1"/>
          <p:nvPr/>
        </p:nvSpPr>
        <p:spPr>
          <a:xfrm>
            <a:off x="2955581" y="6171241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Shared Bathroom Window:</a:t>
            </a:r>
          </a:p>
          <a:p>
            <a:r>
              <a:rPr lang="en-US" sz="1200" dirty="0"/>
              <a:t>One 30x30 window replacement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DBE90C7-F865-692D-0E78-21BB27C17D42}"/>
              </a:ext>
            </a:extLst>
          </p:cNvPr>
          <p:cNvCxnSpPr>
            <a:cxnSpLocks/>
          </p:cNvCxnSpPr>
          <p:nvPr/>
        </p:nvCxnSpPr>
        <p:spPr>
          <a:xfrm flipV="1">
            <a:off x="3990958" y="5521792"/>
            <a:ext cx="590008" cy="6409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DD05D34-353E-8009-334B-1A64427F127C}"/>
              </a:ext>
            </a:extLst>
          </p:cNvPr>
          <p:cNvCxnSpPr>
            <a:cxnSpLocks/>
          </p:cNvCxnSpPr>
          <p:nvPr/>
        </p:nvCxnSpPr>
        <p:spPr>
          <a:xfrm>
            <a:off x="2638406" y="1367425"/>
            <a:ext cx="230300" cy="6854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B5E1164-23FD-4C40-713C-D0FD8577D64B}"/>
              </a:ext>
            </a:extLst>
          </p:cNvPr>
          <p:cNvSpPr txBox="1"/>
          <p:nvPr/>
        </p:nvSpPr>
        <p:spPr>
          <a:xfrm>
            <a:off x="1383891" y="669548"/>
            <a:ext cx="2460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Master Bedroom: Reopening closed window </a:t>
            </a:r>
          </a:p>
          <a:p>
            <a:r>
              <a:rPr lang="en-US" sz="1200" dirty="0"/>
              <a:t>One 109x59 window replacement </a:t>
            </a:r>
          </a:p>
        </p:txBody>
      </p:sp>
    </p:spTree>
    <p:extLst>
      <p:ext uri="{BB962C8B-B14F-4D97-AF65-F5344CB8AC3E}">
        <p14:creationId xmlns:p14="http://schemas.microsoft.com/office/powerpoint/2010/main" val="243741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F76136-C4FC-AD7C-5B4C-3BA5897BA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249238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Site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24545C-B5CA-DBBA-310E-74102FB8D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872" y="539707"/>
            <a:ext cx="6701660" cy="606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3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101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Allon</dc:creator>
  <cp:lastModifiedBy>Ron Allon</cp:lastModifiedBy>
  <cp:revision>1</cp:revision>
  <dcterms:created xsi:type="dcterms:W3CDTF">2024-11-03T22:12:43Z</dcterms:created>
  <dcterms:modified xsi:type="dcterms:W3CDTF">2024-11-03T22:40:01Z</dcterms:modified>
</cp:coreProperties>
</file>