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2488D-C36F-40A9-8AF8-4A3FDA35E5FA}" v="16" dt="2026-07-10T17:48:31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 Hearon" userId="3daeba227b96892b" providerId="LiveId" clId="{71700E16-F34D-4B8E-A034-6403F5C9A155}"/>
    <pc:docChg chg="undo custSel addSld delSld modSld">
      <pc:chgData name="Rob Hearon" userId="3daeba227b96892b" providerId="LiveId" clId="{71700E16-F34D-4B8E-A034-6403F5C9A155}" dt="2026-07-10T17:49:29.633" v="766" actId="47"/>
      <pc:docMkLst>
        <pc:docMk/>
      </pc:docMkLst>
      <pc:sldChg chg="addSp delSp modSp mod">
        <pc:chgData name="Rob Hearon" userId="3daeba227b96892b" providerId="LiveId" clId="{71700E16-F34D-4B8E-A034-6403F5C9A155}" dt="2026-07-10T17:48:39.092" v="765" actId="14100"/>
        <pc:sldMkLst>
          <pc:docMk/>
          <pc:sldMk cId="1465345873" sldId="256"/>
        </pc:sldMkLst>
        <pc:spChg chg="add mod">
          <ac:chgData name="Rob Hearon" userId="3daeba227b96892b" providerId="LiveId" clId="{71700E16-F34D-4B8E-A034-6403F5C9A155}" dt="2026-07-10T17:48:03.453" v="757" actId="1076"/>
          <ac:spMkLst>
            <pc:docMk/>
            <pc:sldMk cId="1465345873" sldId="256"/>
            <ac:spMk id="26" creationId="{093A3E7A-DB74-E85C-DB20-E2E5340FA258}"/>
          </ac:spMkLst>
        </pc:spChg>
        <pc:spChg chg="add mod">
          <ac:chgData name="Rob Hearon" userId="3daeba227b96892b" providerId="LiveId" clId="{71700E16-F34D-4B8E-A034-6403F5C9A155}" dt="2026-07-10T17:33:16.281" v="123" actId="1582"/>
          <ac:spMkLst>
            <pc:docMk/>
            <pc:sldMk cId="1465345873" sldId="256"/>
            <ac:spMk id="27" creationId="{18474E23-7D52-F351-FDD5-1714D24EC74B}"/>
          </ac:spMkLst>
        </pc:spChg>
        <pc:spChg chg="add mod">
          <ac:chgData name="Rob Hearon" userId="3daeba227b96892b" providerId="LiveId" clId="{71700E16-F34D-4B8E-A034-6403F5C9A155}" dt="2026-07-10T17:47:04.087" v="672" actId="20577"/>
          <ac:spMkLst>
            <pc:docMk/>
            <pc:sldMk cId="1465345873" sldId="256"/>
            <ac:spMk id="28" creationId="{8E1218EF-3646-C958-ADEB-F930CAB11317}"/>
          </ac:spMkLst>
        </pc:spChg>
        <pc:spChg chg="add mod">
          <ac:chgData name="Rob Hearon" userId="3daeba227b96892b" providerId="LiveId" clId="{71700E16-F34D-4B8E-A034-6403F5C9A155}" dt="2026-07-10T17:42:48.408" v="520" actId="20577"/>
          <ac:spMkLst>
            <pc:docMk/>
            <pc:sldMk cId="1465345873" sldId="256"/>
            <ac:spMk id="29" creationId="{F1C73588-AD2D-DFFD-F533-9B01C22D8A42}"/>
          </ac:spMkLst>
        </pc:spChg>
        <pc:spChg chg="add del mod">
          <ac:chgData name="Rob Hearon" userId="3daeba227b96892b" providerId="LiveId" clId="{71700E16-F34D-4B8E-A034-6403F5C9A155}" dt="2026-07-10T17:42:18.516" v="517"/>
          <ac:spMkLst>
            <pc:docMk/>
            <pc:sldMk cId="1465345873" sldId="256"/>
            <ac:spMk id="36" creationId="{716A6250-ECF2-396C-F92C-CBF68360FA27}"/>
          </ac:spMkLst>
        </pc:spChg>
        <pc:spChg chg="add del mod">
          <ac:chgData name="Rob Hearon" userId="3daeba227b96892b" providerId="LiveId" clId="{71700E16-F34D-4B8E-A034-6403F5C9A155}" dt="2026-07-10T17:42:18.516" v="519"/>
          <ac:spMkLst>
            <pc:docMk/>
            <pc:sldMk cId="1465345873" sldId="256"/>
            <ac:spMk id="37" creationId="{E6F65B31-E4CC-78E7-1577-689EC209A4AB}"/>
          </ac:spMkLst>
        </pc:spChg>
        <pc:spChg chg="add">
          <ac:chgData name="Rob Hearon" userId="3daeba227b96892b" providerId="LiveId" clId="{71700E16-F34D-4B8E-A034-6403F5C9A155}" dt="2026-07-10T17:47:29.086" v="676" actId="22"/>
          <ac:spMkLst>
            <pc:docMk/>
            <pc:sldMk cId="1465345873" sldId="256"/>
            <ac:spMk id="49" creationId="{318BB7F3-7778-30A0-A374-A57C8743D27F}"/>
          </ac:spMkLst>
        </pc:spChg>
        <pc:picChg chg="mod">
          <ac:chgData name="Rob Hearon" userId="3daeba227b96892b" providerId="LiveId" clId="{71700E16-F34D-4B8E-A034-6403F5C9A155}" dt="2026-07-10T17:45:31.516" v="603" actId="1076"/>
          <ac:picMkLst>
            <pc:docMk/>
            <pc:sldMk cId="1465345873" sldId="256"/>
            <ac:picMk id="5" creationId="{77ED6E5F-35B0-9A10-F320-C2DA25BAA028}"/>
          </ac:picMkLst>
        </pc:picChg>
        <pc:cxnChg chg="add mod">
          <ac:chgData name="Rob Hearon" userId="3daeba227b96892b" providerId="LiveId" clId="{71700E16-F34D-4B8E-A034-6403F5C9A155}" dt="2026-07-10T17:22:01.687" v="10" actId="14100"/>
          <ac:cxnSpMkLst>
            <pc:docMk/>
            <pc:sldMk cId="1465345873" sldId="256"/>
            <ac:cxnSpMk id="7" creationId="{BEB64183-C172-1B5D-39BD-C90194EAA320}"/>
          </ac:cxnSpMkLst>
        </pc:cxnChg>
        <pc:cxnChg chg="add mod">
          <ac:chgData name="Rob Hearon" userId="3daeba227b96892b" providerId="LiveId" clId="{71700E16-F34D-4B8E-A034-6403F5C9A155}" dt="2026-07-10T17:45:58.907" v="607" actId="14100"/>
          <ac:cxnSpMkLst>
            <pc:docMk/>
            <pc:sldMk cId="1465345873" sldId="256"/>
            <ac:cxnSpMk id="10" creationId="{E88EB6C7-D00A-DC7D-64C4-5F504488C886}"/>
          </ac:cxnSpMkLst>
        </pc:cxnChg>
        <pc:cxnChg chg="add mod">
          <ac:chgData name="Rob Hearon" userId="3daeba227b96892b" providerId="LiveId" clId="{71700E16-F34D-4B8E-A034-6403F5C9A155}" dt="2026-07-10T17:22:44.400" v="23" actId="14100"/>
          <ac:cxnSpMkLst>
            <pc:docMk/>
            <pc:sldMk cId="1465345873" sldId="256"/>
            <ac:cxnSpMk id="11" creationId="{E3E7F82B-AEBE-D6AF-F770-54644EBA21E3}"/>
          </ac:cxnSpMkLst>
        </pc:cxnChg>
        <pc:cxnChg chg="add mod">
          <ac:chgData name="Rob Hearon" userId="3daeba227b96892b" providerId="LiveId" clId="{71700E16-F34D-4B8E-A034-6403F5C9A155}" dt="2026-07-10T17:23:10.069" v="30" actId="14100"/>
          <ac:cxnSpMkLst>
            <pc:docMk/>
            <pc:sldMk cId="1465345873" sldId="256"/>
            <ac:cxnSpMk id="12" creationId="{4FB75895-A9DC-1F07-7503-8BBE61170AC6}"/>
          </ac:cxnSpMkLst>
        </pc:cxnChg>
        <pc:cxnChg chg="add mod">
          <ac:chgData name="Rob Hearon" userId="3daeba227b96892b" providerId="LiveId" clId="{71700E16-F34D-4B8E-A034-6403F5C9A155}" dt="2026-07-10T17:23:57.816" v="37" actId="14100"/>
          <ac:cxnSpMkLst>
            <pc:docMk/>
            <pc:sldMk cId="1465345873" sldId="256"/>
            <ac:cxnSpMk id="13" creationId="{1EDFB405-D797-8B5B-A7D6-10DE0392E464}"/>
          </ac:cxnSpMkLst>
        </pc:cxnChg>
        <pc:cxnChg chg="add mod">
          <ac:chgData name="Rob Hearon" userId="3daeba227b96892b" providerId="LiveId" clId="{71700E16-F34D-4B8E-A034-6403F5C9A155}" dt="2026-07-10T17:23:30.530" v="34" actId="14100"/>
          <ac:cxnSpMkLst>
            <pc:docMk/>
            <pc:sldMk cId="1465345873" sldId="256"/>
            <ac:cxnSpMk id="22" creationId="{A54816FE-E74D-31FD-1199-2D91C53F44CA}"/>
          </ac:cxnSpMkLst>
        </pc:cxnChg>
        <pc:cxnChg chg="add mod">
          <ac:chgData name="Rob Hearon" userId="3daeba227b96892b" providerId="LiveId" clId="{71700E16-F34D-4B8E-A034-6403F5C9A155}" dt="2026-07-10T17:48:15.027" v="759" actId="14100"/>
          <ac:cxnSpMkLst>
            <pc:docMk/>
            <pc:sldMk cId="1465345873" sldId="256"/>
            <ac:cxnSpMk id="31" creationId="{A4FE8B4C-F43A-74E3-A627-3699E4C635EE}"/>
          </ac:cxnSpMkLst>
        </pc:cxnChg>
        <pc:cxnChg chg="add mod">
          <ac:chgData name="Rob Hearon" userId="3daeba227b96892b" providerId="LiveId" clId="{71700E16-F34D-4B8E-A034-6403F5C9A155}" dt="2026-07-10T17:40:50.510" v="511" actId="1582"/>
          <ac:cxnSpMkLst>
            <pc:docMk/>
            <pc:sldMk cId="1465345873" sldId="256"/>
            <ac:cxnSpMk id="33" creationId="{A97826CC-F4B0-F657-91C8-211855AA1405}"/>
          </ac:cxnSpMkLst>
        </pc:cxnChg>
        <pc:cxnChg chg="add mod">
          <ac:chgData name="Rob Hearon" userId="3daeba227b96892b" providerId="LiveId" clId="{71700E16-F34D-4B8E-A034-6403F5C9A155}" dt="2026-07-10T17:44:13.159" v="524" actId="13822"/>
          <ac:cxnSpMkLst>
            <pc:docMk/>
            <pc:sldMk cId="1465345873" sldId="256"/>
            <ac:cxnSpMk id="39" creationId="{4364624F-19FA-2368-B9B8-5833C787CB2B}"/>
          </ac:cxnSpMkLst>
        </pc:cxnChg>
        <pc:cxnChg chg="add mod">
          <ac:chgData name="Rob Hearon" userId="3daeba227b96892b" providerId="LiveId" clId="{71700E16-F34D-4B8E-A034-6403F5C9A155}" dt="2026-07-10T17:44:28.870" v="528" actId="14100"/>
          <ac:cxnSpMkLst>
            <pc:docMk/>
            <pc:sldMk cId="1465345873" sldId="256"/>
            <ac:cxnSpMk id="41" creationId="{D7B19098-FA0F-D3D0-2259-64458ACD1A82}"/>
          </ac:cxnSpMkLst>
        </pc:cxnChg>
        <pc:cxnChg chg="add mod">
          <ac:chgData name="Rob Hearon" userId="3daeba227b96892b" providerId="LiveId" clId="{71700E16-F34D-4B8E-A034-6403F5C9A155}" dt="2026-07-10T17:48:16.676" v="760" actId="14100"/>
          <ac:cxnSpMkLst>
            <pc:docMk/>
            <pc:sldMk cId="1465345873" sldId="256"/>
            <ac:cxnSpMk id="44" creationId="{60B13D66-EDED-EB79-9270-7F2527931680}"/>
          </ac:cxnSpMkLst>
        </pc:cxnChg>
        <pc:cxnChg chg="add mod">
          <ac:chgData name="Rob Hearon" userId="3daeba227b96892b" providerId="LiveId" clId="{71700E16-F34D-4B8E-A034-6403F5C9A155}" dt="2026-07-10T17:48:26.173" v="762" actId="14100"/>
          <ac:cxnSpMkLst>
            <pc:docMk/>
            <pc:sldMk cId="1465345873" sldId="256"/>
            <ac:cxnSpMk id="50" creationId="{C4CDF375-7895-C072-2DB2-A1B475876F83}"/>
          </ac:cxnSpMkLst>
        </pc:cxnChg>
        <pc:cxnChg chg="add mod">
          <ac:chgData name="Rob Hearon" userId="3daeba227b96892b" providerId="LiveId" clId="{71700E16-F34D-4B8E-A034-6403F5C9A155}" dt="2026-07-10T17:48:39.092" v="765" actId="14100"/>
          <ac:cxnSpMkLst>
            <pc:docMk/>
            <pc:sldMk cId="1465345873" sldId="256"/>
            <ac:cxnSpMk id="54" creationId="{6B708D47-8453-1F17-1F8A-9256BC78AE98}"/>
          </ac:cxnSpMkLst>
        </pc:cxnChg>
      </pc:sldChg>
      <pc:sldChg chg="delSp modSp new del mod">
        <pc:chgData name="Rob Hearon" userId="3daeba227b96892b" providerId="LiveId" clId="{71700E16-F34D-4B8E-A034-6403F5C9A155}" dt="2026-07-10T17:49:29.633" v="766" actId="47"/>
        <pc:sldMkLst>
          <pc:docMk/>
          <pc:sldMk cId="3744743751" sldId="257"/>
        </pc:sldMkLst>
        <pc:spChg chg="del">
          <ac:chgData name="Rob Hearon" userId="3daeba227b96892b" providerId="LiveId" clId="{71700E16-F34D-4B8E-A034-6403F5C9A155}" dt="2026-07-10T17:20:15.896" v="1" actId="478"/>
          <ac:spMkLst>
            <pc:docMk/>
            <pc:sldMk cId="3744743751" sldId="257"/>
            <ac:spMk id="2" creationId="{20096D24-DA18-7B12-4EAA-983CA40DBFFF}"/>
          </ac:spMkLst>
        </pc:spChg>
        <pc:spChg chg="mod">
          <ac:chgData name="Rob Hearon" userId="3daeba227b96892b" providerId="LiveId" clId="{71700E16-F34D-4B8E-A034-6403F5C9A155}" dt="2026-07-10T17:20:25.067" v="4" actId="1076"/>
          <ac:spMkLst>
            <pc:docMk/>
            <pc:sldMk cId="3744743751" sldId="257"/>
            <ac:spMk id="3" creationId="{613B9363-1FBD-2441-ADA8-9A405F827A7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0D648-3205-4B56-79B4-792DCCC01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721F7-E579-C5E3-65F8-C95F5A1F5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18CD7-AA84-45FE-2D57-6E4DBB49E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2D7F3-363F-BC3F-DB62-299601AA3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9983C-EB12-26B9-A07E-149D184A2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97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63C22-AD13-A529-277D-0BEFF746B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62644A-D88F-C2F0-5F08-D1D3767E4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17E-3FEF-BA67-A0E6-A6A97B8A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BA96E-6720-CE4B-1AFC-730D3CD5F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6C984-2599-FBEE-9943-BC97E72EC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15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71840E-E971-FE7F-F19E-9A28DB020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DD2B2-D6BE-C477-186E-14CA599D24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9C264-1223-EF7F-6549-28C36177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DFC04-0B60-4F1D-8E96-167E305ED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5996B-69A8-69FB-7C61-A35DD09DE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9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BCF3-0921-3AD6-570C-3BCA56D9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21849-650B-7EDE-ED92-84FB651A6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037EA-FF04-6DC3-604A-72C1353C4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88052-FEE6-02A8-00F5-7720086BA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94539-D464-663B-82C1-96CC25A64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4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8470A-C0ED-A2EE-FA09-58BCC1E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1A5B3-70CA-6C81-F8B6-B505F1B54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E1911-9E1E-9504-FFDD-FA14A6A8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BD7BC-0CC0-3F5B-8A81-560F4508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CBD76-5031-DB67-E5B8-70911A66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37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F1B58-DEF4-FA01-1566-9BEEB651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B6BC1-9EBA-FFF1-03E7-B777479C9C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2BC7FF-9E4C-D111-7359-C80848B62A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E04701-5C8B-0EA8-0B86-DACBCCF1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13265E-121B-9C13-56BD-02F927AC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00F84-19FC-2D7C-026E-15D2753D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0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CC1AD-9930-F9B8-C421-4A319A092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B93DF-3740-7E12-4E0F-F9974217F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42E8D-4C9A-0710-3998-6EE860A56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0C4735-6696-4B3E-7310-60E74AC9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3779CB-7549-F464-9FBC-5B2094A52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08832F-5188-56FB-97B2-7A8964A9B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531DD6-E36D-5EAC-B297-B9EF5E52A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25EAA1-4D99-52E5-6A26-F8A9D0B5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08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80990-6AB6-FA59-0283-1927DC0E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EBA24A-3261-F488-7545-AC983E42D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759233-3353-ECE6-A718-9D1FCD0F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4FD1F-1685-2BE2-4F0D-453A1B7C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9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35C7B1-8385-E137-1A6B-D6A652C6D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703CE6-AED6-F704-E9D5-63DF8DFD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4C6CE-E68D-DAE5-1AC3-1683D8C71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72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008F6-10F8-0073-A712-4BBA8B76A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D896-1FC3-1ED5-69B9-42FE10015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DB91A-0789-67B1-9C0E-50564793E5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65BC90-E3CC-6244-76F7-F6FFBD715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977DF2-1EF1-B51F-DC0D-BDA1E43B5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D1243-850C-8E7D-316D-DF43CB89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21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29EA0-7293-0DD9-DD9C-DD7E371B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103F62-613D-4CC4-8A56-1A356BCB3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7D2037-303D-D859-F81F-D39CBFF95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EA4CD8-544A-0F91-324F-FC8A88AA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77BD2F-799F-727E-C1C8-FC4F53A0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3386F-C070-D1E9-42E0-99778B2A3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8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4F30E5-7ACD-6507-74FB-483F02EC3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604D2-3121-8E16-42BC-F3022553E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EB45E-C854-1B48-1C1E-4678816465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4C989A-778A-4BE2-A218-7EBFC03A265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174E7-2F81-5652-0CB8-C85405778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D2BFF-9067-74F7-9454-762E05597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6883EA-56E7-442E-9476-1646F0CF8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7ED6E5F-35B0-9A10-F320-C2DA25BAA0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872094">
            <a:off x="2350218" y="574486"/>
            <a:ext cx="7049111" cy="621083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EB64183-C172-1B5D-39BD-C90194EAA320}"/>
              </a:ext>
            </a:extLst>
          </p:cNvPr>
          <p:cNvCxnSpPr>
            <a:cxnSpLocks/>
          </p:cNvCxnSpPr>
          <p:nvPr/>
        </p:nvCxnSpPr>
        <p:spPr>
          <a:xfrm>
            <a:off x="5142271" y="1740310"/>
            <a:ext cx="14650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8EB6C7-D00A-DC7D-64C4-5F504488C886}"/>
              </a:ext>
            </a:extLst>
          </p:cNvPr>
          <p:cNvCxnSpPr>
            <a:cxnSpLocks/>
          </p:cNvCxnSpPr>
          <p:nvPr/>
        </p:nvCxnSpPr>
        <p:spPr>
          <a:xfrm flipH="1" flipV="1">
            <a:off x="5142271" y="1735653"/>
            <a:ext cx="117987" cy="142050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E7F82B-AEBE-D6AF-F770-54644EBA21E3}"/>
              </a:ext>
            </a:extLst>
          </p:cNvPr>
          <p:cNvCxnSpPr>
            <a:cxnSpLocks/>
          </p:cNvCxnSpPr>
          <p:nvPr/>
        </p:nvCxnSpPr>
        <p:spPr>
          <a:xfrm flipV="1">
            <a:off x="5835445" y="2703871"/>
            <a:ext cx="0" cy="4522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FB75895-A9DC-1F07-7503-8BBE61170AC6}"/>
              </a:ext>
            </a:extLst>
          </p:cNvPr>
          <p:cNvCxnSpPr>
            <a:cxnSpLocks/>
          </p:cNvCxnSpPr>
          <p:nvPr/>
        </p:nvCxnSpPr>
        <p:spPr>
          <a:xfrm>
            <a:off x="6262308" y="2703871"/>
            <a:ext cx="0" cy="45228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DFB405-D797-8B5B-A7D6-10DE0392E464}"/>
              </a:ext>
            </a:extLst>
          </p:cNvPr>
          <p:cNvCxnSpPr>
            <a:cxnSpLocks/>
          </p:cNvCxnSpPr>
          <p:nvPr/>
        </p:nvCxnSpPr>
        <p:spPr>
          <a:xfrm>
            <a:off x="5260258" y="2703871"/>
            <a:ext cx="10020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54816FE-E74D-31FD-1199-2D91C53F44CA}"/>
              </a:ext>
            </a:extLst>
          </p:cNvPr>
          <p:cNvCxnSpPr>
            <a:cxnSpLocks/>
          </p:cNvCxnSpPr>
          <p:nvPr/>
        </p:nvCxnSpPr>
        <p:spPr>
          <a:xfrm>
            <a:off x="6607277" y="1740310"/>
            <a:ext cx="0" cy="14158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93A3E7A-DB74-E85C-DB20-E2E5340FA258}"/>
              </a:ext>
            </a:extLst>
          </p:cNvPr>
          <p:cNvSpPr txBox="1"/>
          <p:nvPr/>
        </p:nvSpPr>
        <p:spPr>
          <a:xfrm>
            <a:off x="8805182" y="5092261"/>
            <a:ext cx="3292248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Removal of existing front and side yard fencing.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474E23-7D52-F351-FDD5-1714D24EC74B}"/>
              </a:ext>
            </a:extLst>
          </p:cNvPr>
          <p:cNvSpPr txBox="1"/>
          <p:nvPr/>
        </p:nvSpPr>
        <p:spPr>
          <a:xfrm>
            <a:off x="5751872" y="1818967"/>
            <a:ext cx="855404" cy="43259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E1218EF-3646-C958-ADEB-F930CAB11317}"/>
              </a:ext>
            </a:extLst>
          </p:cNvPr>
          <p:cNvSpPr txBox="1"/>
          <p:nvPr/>
        </p:nvSpPr>
        <p:spPr>
          <a:xfrm>
            <a:off x="8177187" y="1603560"/>
            <a:ext cx="2578655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Stucco Garage needing demolished </a:t>
            </a:r>
          </a:p>
          <a:p>
            <a:r>
              <a:rPr lang="en-US" sz="1200" dirty="0"/>
              <a:t>due to very poor condition and </a:t>
            </a:r>
          </a:p>
          <a:p>
            <a:r>
              <a:rPr lang="en-US" sz="1200" dirty="0"/>
              <a:t>unsightly appearance.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C73588-AD2D-DFFD-F533-9B01C22D8A42}"/>
              </a:ext>
            </a:extLst>
          </p:cNvPr>
          <p:cNvSpPr txBox="1"/>
          <p:nvPr/>
        </p:nvSpPr>
        <p:spPr>
          <a:xfrm>
            <a:off x="334297" y="4152373"/>
            <a:ext cx="3483839" cy="646331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Landscape: Crushed granite, small (&lt;2 in rock</a:t>
            </a:r>
          </a:p>
          <a:p>
            <a:r>
              <a:rPr lang="en-US" sz="1200" dirty="0"/>
              <a:t>and low water plants with outdoor lighting </a:t>
            </a:r>
          </a:p>
          <a:p>
            <a:r>
              <a:rPr lang="en-US" sz="1200" dirty="0"/>
              <a:t>pointing toward house. Black mulch next to house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4FE8B4C-F43A-74E3-A627-3699E4C635EE}"/>
              </a:ext>
            </a:extLst>
          </p:cNvPr>
          <p:cNvCxnSpPr>
            <a:cxnSpLocks/>
            <a:endCxn id="49" idx="1"/>
          </p:cNvCxnSpPr>
          <p:nvPr/>
        </p:nvCxnSpPr>
        <p:spPr>
          <a:xfrm flipV="1">
            <a:off x="5540057" y="756489"/>
            <a:ext cx="2451805" cy="9838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97826CC-F4B0-F657-91C8-211855AA1405}"/>
              </a:ext>
            </a:extLst>
          </p:cNvPr>
          <p:cNvCxnSpPr>
            <a:cxnSpLocks/>
          </p:cNvCxnSpPr>
          <p:nvPr/>
        </p:nvCxnSpPr>
        <p:spPr>
          <a:xfrm>
            <a:off x="6410633" y="2035265"/>
            <a:ext cx="1766552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364624F-19FA-2368-B9B8-5833C787CB2B}"/>
              </a:ext>
            </a:extLst>
          </p:cNvPr>
          <p:cNvCxnSpPr>
            <a:cxnSpLocks/>
          </p:cNvCxnSpPr>
          <p:nvPr/>
        </p:nvCxnSpPr>
        <p:spPr>
          <a:xfrm flipH="1" flipV="1">
            <a:off x="3818136" y="4475538"/>
            <a:ext cx="1825580" cy="75522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7B19098-FA0F-D3D0-2259-64458ACD1A82}"/>
              </a:ext>
            </a:extLst>
          </p:cNvPr>
          <p:cNvCxnSpPr>
            <a:cxnSpLocks/>
          </p:cNvCxnSpPr>
          <p:nvPr/>
        </p:nvCxnSpPr>
        <p:spPr>
          <a:xfrm flipH="1">
            <a:off x="3818136" y="2888929"/>
            <a:ext cx="1825580" cy="15819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0B13D66-EDED-EB79-9270-7F2527931680}"/>
              </a:ext>
            </a:extLst>
          </p:cNvPr>
          <p:cNvCxnSpPr>
            <a:cxnSpLocks/>
          </p:cNvCxnSpPr>
          <p:nvPr/>
        </p:nvCxnSpPr>
        <p:spPr>
          <a:xfrm flipV="1">
            <a:off x="5874773" y="1073269"/>
            <a:ext cx="2117089" cy="16474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318BB7F3-7778-30A0-A374-A57C8743D27F}"/>
              </a:ext>
            </a:extLst>
          </p:cNvPr>
          <p:cNvSpPr txBox="1"/>
          <p:nvPr/>
        </p:nvSpPr>
        <p:spPr>
          <a:xfrm>
            <a:off x="7991862" y="433323"/>
            <a:ext cx="4255139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New 6 ft. tall wood fence indicated with red lines. Short fence </a:t>
            </a:r>
          </a:p>
          <a:p>
            <a:r>
              <a:rPr lang="en-US" sz="1200" dirty="0"/>
              <a:t>dividing the duplex in backyard for privacy. </a:t>
            </a:r>
          </a:p>
          <a:p>
            <a:r>
              <a:rPr lang="en-US" sz="1200" dirty="0"/>
              <a:t>Fence in backyard only (not side or front yard). 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4CDF375-7895-C072-2DB2-A1B475876F83}"/>
              </a:ext>
            </a:extLst>
          </p:cNvPr>
          <p:cNvCxnSpPr>
            <a:cxnSpLocks/>
          </p:cNvCxnSpPr>
          <p:nvPr/>
        </p:nvCxnSpPr>
        <p:spPr>
          <a:xfrm flipV="1">
            <a:off x="6410633" y="5230760"/>
            <a:ext cx="2394549" cy="22549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B708D47-8453-1F17-1F8A-9256BC78AE98}"/>
              </a:ext>
            </a:extLst>
          </p:cNvPr>
          <p:cNvCxnSpPr>
            <a:cxnSpLocks/>
          </p:cNvCxnSpPr>
          <p:nvPr/>
        </p:nvCxnSpPr>
        <p:spPr>
          <a:xfrm>
            <a:off x="5142271" y="4324496"/>
            <a:ext cx="3662911" cy="81926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5345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81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 Hearon</dc:creator>
  <cp:lastModifiedBy>Rob Hearon</cp:lastModifiedBy>
  <cp:revision>1</cp:revision>
  <dcterms:created xsi:type="dcterms:W3CDTF">2026-07-10T17:17:23Z</dcterms:created>
  <dcterms:modified xsi:type="dcterms:W3CDTF">2026-07-10T17:49:31Z</dcterms:modified>
</cp:coreProperties>
</file>