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68" r:id="rId4"/>
    <p:sldId id="273" r:id="rId5"/>
    <p:sldId id="260" r:id="rId6"/>
    <p:sldId id="263" r:id="rId7"/>
    <p:sldId id="264" r:id="rId8"/>
    <p:sldId id="267" r:id="rId9"/>
    <p:sldId id="271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5" r:id="rId19"/>
    <p:sldId id="282" r:id="rId20"/>
    <p:sldId id="283" r:id="rId21"/>
    <p:sldId id="266" r:id="rId2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EF8"/>
    <a:srgbClr val="F5F8DC"/>
    <a:srgbClr val="FBFBF7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C7D094-1FA7-4A98-99E5-8D6EF7FC257B}" v="218" dt="2026-02-05T06:12:25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 autoAdjust="0"/>
    <p:restoredTop sz="95476" autoAdjust="0"/>
  </p:normalViewPr>
  <p:slideViewPr>
    <p:cSldViewPr snapToGrid="0">
      <p:cViewPr>
        <p:scale>
          <a:sx n="101" d="100"/>
          <a:sy n="101" d="100"/>
        </p:scale>
        <p:origin x="96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Mora" userId="5d89c3a8ee50997c" providerId="LiveId" clId="{0150BCF2-C70F-4DB7-B221-39994EEDC29E}"/>
    <pc:docChg chg="undo custSel addSld delSld modSld sldOrd">
      <pc:chgData name="Jose Mora" userId="5d89c3a8ee50997c" providerId="LiveId" clId="{0150BCF2-C70F-4DB7-B221-39994EEDC29E}" dt="2026-02-05T06:25:05.807" v="5554" actId="478"/>
      <pc:docMkLst>
        <pc:docMk/>
      </pc:docMkLst>
      <pc:sldChg chg="addSp delSp modSp mod">
        <pc:chgData name="Jose Mora" userId="5d89c3a8ee50997c" providerId="LiveId" clId="{0150BCF2-C70F-4DB7-B221-39994EEDC29E}" dt="2026-02-01T03:58:04.992" v="91" actId="1076"/>
        <pc:sldMkLst>
          <pc:docMk/>
          <pc:sldMk cId="2133756900" sldId="256"/>
        </pc:sldMkLst>
        <pc:spChg chg="add mod">
          <ac:chgData name="Jose Mora" userId="5d89c3a8ee50997c" providerId="LiveId" clId="{0150BCF2-C70F-4DB7-B221-39994EEDC29E}" dt="2026-02-01T03:58:04.992" v="91" actId="1076"/>
          <ac:spMkLst>
            <pc:docMk/>
            <pc:sldMk cId="2133756900" sldId="256"/>
            <ac:spMk id="3" creationId="{ED4E8D45-4830-4AE7-0A32-10998EBADFEC}"/>
          </ac:spMkLst>
        </pc:spChg>
        <pc:picChg chg="add mod">
          <ac:chgData name="Jose Mora" userId="5d89c3a8ee50997c" providerId="LiveId" clId="{0150BCF2-C70F-4DB7-B221-39994EEDC29E}" dt="2026-02-01T03:51:21.902" v="16" actId="1076"/>
          <ac:picMkLst>
            <pc:docMk/>
            <pc:sldMk cId="2133756900" sldId="256"/>
            <ac:picMk id="1028" creationId="{FD6814E7-69C5-2B5D-88B8-6328ECEDA61D}"/>
          </ac:picMkLst>
        </pc:picChg>
      </pc:sldChg>
      <pc:sldChg chg="addSp delSp modSp mod">
        <pc:chgData name="Jose Mora" userId="5d89c3a8ee50997c" providerId="LiveId" clId="{0150BCF2-C70F-4DB7-B221-39994EEDC29E}" dt="2026-02-05T06:22:06.988" v="5550" actId="20577"/>
        <pc:sldMkLst>
          <pc:docMk/>
          <pc:sldMk cId="1505884227" sldId="260"/>
        </pc:sldMkLst>
        <pc:spChg chg="add mod">
          <ac:chgData name="Jose Mora" userId="5d89c3a8ee50997c" providerId="LiveId" clId="{0150BCF2-C70F-4DB7-B221-39994EEDC29E}" dt="2026-02-05T04:58:02.441" v="4059" actId="6549"/>
          <ac:spMkLst>
            <pc:docMk/>
            <pc:sldMk cId="1505884227" sldId="260"/>
            <ac:spMk id="2" creationId="{4A816D66-B646-D59F-F0A4-F78C6A6DD98E}"/>
          </ac:spMkLst>
        </pc:spChg>
        <pc:spChg chg="mod">
          <ac:chgData name="Jose Mora" userId="5d89c3a8ee50997c" providerId="LiveId" clId="{0150BCF2-C70F-4DB7-B221-39994EEDC29E}" dt="2026-02-05T04:45:06.359" v="3366" actId="20577"/>
          <ac:spMkLst>
            <pc:docMk/>
            <pc:sldMk cId="1505884227" sldId="260"/>
            <ac:spMk id="3" creationId="{07598B0B-60CE-FB50-B2C0-C03A83E46E4A}"/>
          </ac:spMkLst>
        </pc:spChg>
        <pc:spChg chg="add del mod">
          <ac:chgData name="Jose Mora" userId="5d89c3a8ee50997c" providerId="LiveId" clId="{0150BCF2-C70F-4DB7-B221-39994EEDC29E}" dt="2026-02-05T05:54:09.416" v="5172" actId="478"/>
          <ac:spMkLst>
            <pc:docMk/>
            <pc:sldMk cId="1505884227" sldId="260"/>
            <ac:spMk id="5" creationId="{5A9AC416-A693-E3DF-6D12-9A6425382BC7}"/>
          </ac:spMkLst>
        </pc:spChg>
        <pc:spChg chg="mod">
          <ac:chgData name="Jose Mora" userId="5d89c3a8ee50997c" providerId="LiveId" clId="{0150BCF2-C70F-4DB7-B221-39994EEDC29E}" dt="2026-02-05T06:22:06.988" v="5550" actId="20577"/>
          <ac:spMkLst>
            <pc:docMk/>
            <pc:sldMk cId="1505884227" sldId="260"/>
            <ac:spMk id="7" creationId="{6F6A3EA9-05CA-E299-EFFA-C883D5508144}"/>
          </ac:spMkLst>
        </pc:spChg>
      </pc:sldChg>
      <pc:sldChg chg="addSp delSp modSp mod">
        <pc:chgData name="Jose Mora" userId="5d89c3a8ee50997c" providerId="LiveId" clId="{0150BCF2-C70F-4DB7-B221-39994EEDC29E}" dt="2026-02-05T06:02:16.513" v="5215" actId="20577"/>
        <pc:sldMkLst>
          <pc:docMk/>
          <pc:sldMk cId="2400353776" sldId="263"/>
        </pc:sldMkLst>
        <pc:spChg chg="mod">
          <ac:chgData name="Jose Mora" userId="5d89c3a8ee50997c" providerId="LiveId" clId="{0150BCF2-C70F-4DB7-B221-39994EEDC29E}" dt="2026-02-01T05:42:18.366" v="1267" actId="1076"/>
          <ac:spMkLst>
            <pc:docMk/>
            <pc:sldMk cId="2400353776" sldId="263"/>
            <ac:spMk id="3" creationId="{539E8F89-4DD2-950E-C7F2-E1D491C3A7DC}"/>
          </ac:spMkLst>
        </pc:spChg>
        <pc:spChg chg="mod">
          <ac:chgData name="Jose Mora" userId="5d89c3a8ee50997c" providerId="LiveId" clId="{0150BCF2-C70F-4DB7-B221-39994EEDC29E}" dt="2026-02-05T06:02:16.513" v="5215" actId="20577"/>
          <ac:spMkLst>
            <pc:docMk/>
            <pc:sldMk cId="2400353776" sldId="263"/>
            <ac:spMk id="12" creationId="{0F950F9D-3C92-5E57-0962-FB12BF847CD4}"/>
          </ac:spMkLst>
        </pc:spChg>
        <pc:spChg chg="add mod">
          <ac:chgData name="Jose Mora" userId="5d89c3a8ee50997c" providerId="LiveId" clId="{0150BCF2-C70F-4DB7-B221-39994EEDC29E}" dt="2026-02-01T05:41:12.430" v="1261" actId="1076"/>
          <ac:spMkLst>
            <pc:docMk/>
            <pc:sldMk cId="2400353776" sldId="263"/>
            <ac:spMk id="26" creationId="{2AE5AE41-E96D-0709-2BAA-39CE2B016306}"/>
          </ac:spMkLst>
        </pc:spChg>
        <pc:spChg chg="add mod">
          <ac:chgData name="Jose Mora" userId="5d89c3a8ee50997c" providerId="LiveId" clId="{0150BCF2-C70F-4DB7-B221-39994EEDC29E}" dt="2026-02-01T05:41:27.625" v="1263" actId="1076"/>
          <ac:spMkLst>
            <pc:docMk/>
            <pc:sldMk cId="2400353776" sldId="263"/>
            <ac:spMk id="27" creationId="{53983D07-6E83-87C8-2CC9-5C07B0F097C5}"/>
          </ac:spMkLst>
        </pc:spChg>
        <pc:picChg chg="add mod modCrop">
          <ac:chgData name="Jose Mora" userId="5d89c3a8ee50997c" providerId="LiveId" clId="{0150BCF2-C70F-4DB7-B221-39994EEDC29E}" dt="2026-02-01T05:40:46.270" v="1258" actId="14100"/>
          <ac:picMkLst>
            <pc:docMk/>
            <pc:sldMk cId="2400353776" sldId="263"/>
            <ac:picMk id="31" creationId="{5BD64C02-74B5-F354-4B20-0348165EE4E4}"/>
          </ac:picMkLst>
        </pc:picChg>
        <pc:picChg chg="add mod">
          <ac:chgData name="Jose Mora" userId="5d89c3a8ee50997c" providerId="LiveId" clId="{0150BCF2-C70F-4DB7-B221-39994EEDC29E}" dt="2026-02-01T05:40:25.179" v="1255" actId="14100"/>
          <ac:picMkLst>
            <pc:docMk/>
            <pc:sldMk cId="2400353776" sldId="263"/>
            <ac:picMk id="2054" creationId="{6BEBA6CC-6A31-7CE3-D4F4-43D18ACF4AC1}"/>
          </ac:picMkLst>
        </pc:picChg>
        <pc:cxnChg chg="add mod">
          <ac:chgData name="Jose Mora" userId="5d89c3a8ee50997c" providerId="LiveId" clId="{0150BCF2-C70F-4DB7-B221-39994EEDC29E}" dt="2026-02-01T05:35:16.753" v="1232" actId="1076"/>
          <ac:cxnSpMkLst>
            <pc:docMk/>
            <pc:sldMk cId="2400353776" sldId="263"/>
            <ac:cxnSpMk id="28" creationId="{6FDDF8DC-8E07-40C7-BEBA-08ABB8D415D0}"/>
          </ac:cxnSpMkLst>
        </pc:cxnChg>
      </pc:sldChg>
      <pc:sldChg chg="addSp delSp modSp mod">
        <pc:chgData name="Jose Mora" userId="5d89c3a8ee50997c" providerId="LiveId" clId="{0150BCF2-C70F-4DB7-B221-39994EEDC29E}" dt="2026-02-05T06:04:20.074" v="5227" actId="164"/>
        <pc:sldMkLst>
          <pc:docMk/>
          <pc:sldMk cId="3998228403" sldId="264"/>
        </pc:sldMkLst>
        <pc:spChg chg="mod">
          <ac:chgData name="Jose Mora" userId="5d89c3a8ee50997c" providerId="LiveId" clId="{0150BCF2-C70F-4DB7-B221-39994EEDC29E}" dt="2026-02-01T05:45:04.667" v="1341" actId="6549"/>
          <ac:spMkLst>
            <pc:docMk/>
            <pc:sldMk cId="3998228403" sldId="264"/>
            <ac:spMk id="3" creationId="{5548068F-6321-DB34-B1B6-877C0FD487F5}"/>
          </ac:spMkLst>
        </pc:spChg>
        <pc:spChg chg="add">
          <ac:chgData name="Jose Mora" userId="5d89c3a8ee50997c" providerId="LiveId" clId="{0150BCF2-C70F-4DB7-B221-39994EEDC29E}" dt="2026-02-05T03:50:50.196" v="2634"/>
          <ac:spMkLst>
            <pc:docMk/>
            <pc:sldMk cId="3998228403" sldId="264"/>
            <ac:spMk id="5" creationId="{CF9485CC-78D2-8131-E94F-840989C636EE}"/>
          </ac:spMkLst>
        </pc:spChg>
        <pc:spChg chg="mod">
          <ac:chgData name="Jose Mora" userId="5d89c3a8ee50997c" providerId="LiveId" clId="{0150BCF2-C70F-4DB7-B221-39994EEDC29E}" dt="2026-02-05T03:28:32.145" v="2626" actId="20577"/>
          <ac:spMkLst>
            <pc:docMk/>
            <pc:sldMk cId="3998228403" sldId="264"/>
            <ac:spMk id="7" creationId="{60A5496E-EE55-5E37-D81F-B17EB6059E3A}"/>
          </ac:spMkLst>
        </pc:spChg>
        <pc:spChg chg="add mod">
          <ac:chgData name="Jose Mora" userId="5d89c3a8ee50997c" providerId="LiveId" clId="{0150BCF2-C70F-4DB7-B221-39994EEDC29E}" dt="2026-02-01T05:51:25.588" v="1373"/>
          <ac:spMkLst>
            <pc:docMk/>
            <pc:sldMk cId="3998228403" sldId="264"/>
            <ac:spMk id="8" creationId="{33BE3E5B-C928-B064-4C7D-1C8BD15A634E}"/>
          </ac:spMkLst>
        </pc:spChg>
        <pc:spChg chg="add mod">
          <ac:chgData name="Jose Mora" userId="5d89c3a8ee50997c" providerId="LiveId" clId="{0150BCF2-C70F-4DB7-B221-39994EEDC29E}" dt="2026-02-05T06:04:20.074" v="5227" actId="164"/>
          <ac:spMkLst>
            <pc:docMk/>
            <pc:sldMk cId="3998228403" sldId="264"/>
            <ac:spMk id="11" creationId="{B3B1BE6D-E4EC-59B5-1A78-D626870CA5D1}"/>
          </ac:spMkLst>
        </pc:spChg>
        <pc:spChg chg="mod">
          <ac:chgData name="Jose Mora" userId="5d89c3a8ee50997c" providerId="LiveId" clId="{0150BCF2-C70F-4DB7-B221-39994EEDC29E}" dt="2026-02-05T05:28:53.808" v="4688" actId="164"/>
          <ac:spMkLst>
            <pc:docMk/>
            <pc:sldMk cId="3998228403" sldId="264"/>
            <ac:spMk id="21" creationId="{F36DABC0-D6EE-11FF-D02C-E90BD28D19BE}"/>
          </ac:spMkLst>
        </pc:spChg>
        <pc:spChg chg="mod">
          <ac:chgData name="Jose Mora" userId="5d89c3a8ee50997c" providerId="LiveId" clId="{0150BCF2-C70F-4DB7-B221-39994EEDC29E}" dt="2026-02-05T05:28:53.808" v="4688" actId="164"/>
          <ac:spMkLst>
            <pc:docMk/>
            <pc:sldMk cId="3998228403" sldId="264"/>
            <ac:spMk id="22" creationId="{16612747-9AA9-008C-91B8-B941DAD6E68F}"/>
          </ac:spMkLst>
        </pc:spChg>
        <pc:grpChg chg="add mod">
          <ac:chgData name="Jose Mora" userId="5d89c3a8ee50997c" providerId="LiveId" clId="{0150BCF2-C70F-4DB7-B221-39994EEDC29E}" dt="2026-02-05T05:28:53.808" v="4688" actId="164"/>
          <ac:grpSpMkLst>
            <pc:docMk/>
            <pc:sldMk cId="3998228403" sldId="264"/>
            <ac:grpSpMk id="12" creationId="{0937F8BE-9E01-FFB2-093F-F8C7AB601FA2}"/>
          </ac:grpSpMkLst>
        </pc:grpChg>
        <pc:grpChg chg="add mod">
          <ac:chgData name="Jose Mora" userId="5d89c3a8ee50997c" providerId="LiveId" clId="{0150BCF2-C70F-4DB7-B221-39994EEDC29E}" dt="2026-02-05T06:04:20.074" v="5227" actId="164"/>
          <ac:grpSpMkLst>
            <pc:docMk/>
            <pc:sldMk cId="3998228403" sldId="264"/>
            <ac:grpSpMk id="13" creationId="{95BF4A2A-3C02-122E-3504-E7004B53B710}"/>
          </ac:grpSpMkLst>
        </pc:grpChg>
        <pc:picChg chg="add mod">
          <ac:chgData name="Jose Mora" userId="5d89c3a8ee50997c" providerId="LiveId" clId="{0150BCF2-C70F-4DB7-B221-39994EEDC29E}" dt="2026-02-05T05:28:53.808" v="4688" actId="164"/>
          <ac:picMkLst>
            <pc:docMk/>
            <pc:sldMk cId="3998228403" sldId="264"/>
            <ac:picMk id="4" creationId="{2640F68A-79CC-F3DE-465F-6D3E1F4B0B99}"/>
          </ac:picMkLst>
        </pc:picChg>
        <pc:picChg chg="add mod">
          <ac:chgData name="Jose Mora" userId="5d89c3a8ee50997c" providerId="LiveId" clId="{0150BCF2-C70F-4DB7-B221-39994EEDC29E}" dt="2026-02-05T06:04:20.074" v="5227" actId="164"/>
          <ac:picMkLst>
            <pc:docMk/>
            <pc:sldMk cId="3998228403" sldId="264"/>
            <ac:picMk id="9" creationId="{C6DCE628-9287-5520-75B5-D7B3B2887C4C}"/>
          </ac:picMkLst>
        </pc:picChg>
        <pc:picChg chg="add del mod">
          <ac:chgData name="Jose Mora" userId="5d89c3a8ee50997c" providerId="LiveId" clId="{0150BCF2-C70F-4DB7-B221-39994EEDC29E}" dt="2026-02-05T03:26:56.330" v="2492" actId="478"/>
          <ac:picMkLst>
            <pc:docMk/>
            <pc:sldMk cId="3998228403" sldId="264"/>
            <ac:picMk id="10" creationId="{AEF016D3-FAA5-E1E4-549D-F48B596D5E80}"/>
          </ac:picMkLst>
        </pc:picChg>
        <pc:picChg chg="add mod">
          <ac:chgData name="Jose Mora" userId="5d89c3a8ee50997c" providerId="LiveId" clId="{0150BCF2-C70F-4DB7-B221-39994EEDC29E}" dt="2026-02-05T05:28:53.808" v="4688" actId="164"/>
          <ac:picMkLst>
            <pc:docMk/>
            <pc:sldMk cId="3998228403" sldId="264"/>
            <ac:picMk id="3078" creationId="{F8CA487E-1E75-0DC3-9949-89CB8E53A63B}"/>
          </ac:picMkLst>
        </pc:picChg>
      </pc:sldChg>
      <pc:sldChg chg="modSp mod">
        <pc:chgData name="Jose Mora" userId="5d89c3a8ee50997c" providerId="LiveId" clId="{0150BCF2-C70F-4DB7-B221-39994EEDC29E}" dt="2026-02-05T05:46:06.197" v="4934" actId="6549"/>
        <pc:sldMkLst>
          <pc:docMk/>
          <pc:sldMk cId="1433536667" sldId="266"/>
        </pc:sldMkLst>
        <pc:spChg chg="mod">
          <ac:chgData name="Jose Mora" userId="5d89c3a8ee50997c" providerId="LiveId" clId="{0150BCF2-C70F-4DB7-B221-39994EEDC29E}" dt="2026-02-05T05:46:06.197" v="4934" actId="6549"/>
          <ac:spMkLst>
            <pc:docMk/>
            <pc:sldMk cId="1433536667" sldId="266"/>
            <ac:spMk id="7" creationId="{238BAF3A-E926-DAE9-5363-92B660584BD1}"/>
          </ac:spMkLst>
        </pc:spChg>
      </pc:sldChg>
      <pc:sldChg chg="addSp delSp modSp mod">
        <pc:chgData name="Jose Mora" userId="5d89c3a8ee50997c" providerId="LiveId" clId="{0150BCF2-C70F-4DB7-B221-39994EEDC29E}" dt="2026-02-05T05:54:28.443" v="5175" actId="20577"/>
        <pc:sldMkLst>
          <pc:docMk/>
          <pc:sldMk cId="2297393937" sldId="267"/>
        </pc:sldMkLst>
        <pc:spChg chg="mod">
          <ac:chgData name="Jose Mora" userId="5d89c3a8ee50997c" providerId="LiveId" clId="{0150BCF2-C70F-4DB7-B221-39994EEDC29E}" dt="2026-02-01T06:21:30.822" v="1984" actId="1076"/>
          <ac:spMkLst>
            <pc:docMk/>
            <pc:sldMk cId="2297393937" sldId="267"/>
            <ac:spMk id="3" creationId="{73652353-DB38-E369-5A22-5F911886C8D3}"/>
          </ac:spMkLst>
        </pc:spChg>
        <pc:spChg chg="add mod">
          <ac:chgData name="Jose Mora" userId="5d89c3a8ee50997c" providerId="LiveId" clId="{0150BCF2-C70F-4DB7-B221-39994EEDC29E}" dt="2026-02-05T05:26:22.466" v="4670" actId="164"/>
          <ac:spMkLst>
            <pc:docMk/>
            <pc:sldMk cId="2297393937" sldId="267"/>
            <ac:spMk id="4" creationId="{4D11395C-7FB5-01C1-36C5-906602937AD8}"/>
          </ac:spMkLst>
        </pc:spChg>
        <pc:spChg chg="mod">
          <ac:chgData name="Jose Mora" userId="5d89c3a8ee50997c" providerId="LiveId" clId="{0150BCF2-C70F-4DB7-B221-39994EEDC29E}" dt="2026-02-05T05:54:28.443" v="5175" actId="20577"/>
          <ac:spMkLst>
            <pc:docMk/>
            <pc:sldMk cId="2297393937" sldId="267"/>
            <ac:spMk id="10" creationId="{56FC877D-0652-E9A5-CBD0-E71BA0C635E0}"/>
          </ac:spMkLst>
        </pc:spChg>
        <pc:grpChg chg="add mod">
          <ac:chgData name="Jose Mora" userId="5d89c3a8ee50997c" providerId="LiveId" clId="{0150BCF2-C70F-4DB7-B221-39994EEDC29E}" dt="2026-02-05T05:26:22.466" v="4670" actId="164"/>
          <ac:grpSpMkLst>
            <pc:docMk/>
            <pc:sldMk cId="2297393937" sldId="267"/>
            <ac:grpSpMk id="5" creationId="{149EADCE-7FEB-60EB-99D5-7B199D371C0B}"/>
          </ac:grpSpMkLst>
        </pc:grpChg>
        <pc:picChg chg="add mod">
          <ac:chgData name="Jose Mora" userId="5d89c3a8ee50997c" providerId="LiveId" clId="{0150BCF2-C70F-4DB7-B221-39994EEDC29E}" dt="2026-02-05T05:26:22.466" v="4670" actId="164"/>
          <ac:picMkLst>
            <pc:docMk/>
            <pc:sldMk cId="2297393937" sldId="267"/>
            <ac:picMk id="4098" creationId="{0F4DFBE5-1767-E156-2456-CBE69D9D2B70}"/>
          </ac:picMkLst>
        </pc:picChg>
      </pc:sldChg>
      <pc:sldChg chg="addSp delSp modSp mod">
        <pc:chgData name="Jose Mora" userId="5d89c3a8ee50997c" providerId="LiveId" clId="{0150BCF2-C70F-4DB7-B221-39994EEDC29E}" dt="2026-02-01T04:46:33.613" v="98" actId="1076"/>
        <pc:sldMkLst>
          <pc:docMk/>
          <pc:sldMk cId="2623011653" sldId="268"/>
        </pc:sldMkLst>
        <pc:picChg chg="add mod modCrop">
          <ac:chgData name="Jose Mora" userId="5d89c3a8ee50997c" providerId="LiveId" clId="{0150BCF2-C70F-4DB7-B221-39994EEDC29E}" dt="2026-02-01T04:46:33.613" v="98" actId="1076"/>
          <ac:picMkLst>
            <pc:docMk/>
            <pc:sldMk cId="2623011653" sldId="268"/>
            <ac:picMk id="4" creationId="{2CAB0F62-7AD0-E4DD-C342-1805AD320D12}"/>
          </ac:picMkLst>
        </pc:picChg>
      </pc:sldChg>
      <pc:sldChg chg="del">
        <pc:chgData name="Jose Mora" userId="5d89c3a8ee50997c" providerId="LiveId" clId="{0150BCF2-C70F-4DB7-B221-39994EEDC29E}" dt="2026-02-05T05:43:08.649" v="4845" actId="47"/>
        <pc:sldMkLst>
          <pc:docMk/>
          <pc:sldMk cId="663439588" sldId="269"/>
        </pc:sldMkLst>
      </pc:sldChg>
      <pc:sldChg chg="add del ord">
        <pc:chgData name="Jose Mora" userId="5d89c3a8ee50997c" providerId="LiveId" clId="{0150BCF2-C70F-4DB7-B221-39994EEDC29E}" dt="2026-02-05T05:42:56.803" v="4843" actId="47"/>
        <pc:sldMkLst>
          <pc:docMk/>
          <pc:sldMk cId="1121121555" sldId="270"/>
        </pc:sldMkLst>
      </pc:sldChg>
      <pc:sldChg chg="addSp delSp modSp add del mod">
        <pc:chgData name="Jose Mora" userId="5d89c3a8ee50997c" providerId="LiveId" clId="{0150BCF2-C70F-4DB7-B221-39994EEDC29E}" dt="2026-02-05T03:59:19.556" v="2702" actId="2696"/>
        <pc:sldMkLst>
          <pc:docMk/>
          <pc:sldMk cId="2304252747" sldId="271"/>
        </pc:sldMkLst>
        <pc:spChg chg="mod">
          <ac:chgData name="Jose Mora" userId="5d89c3a8ee50997c" providerId="LiveId" clId="{0150BCF2-C70F-4DB7-B221-39994EEDC29E}" dt="2026-02-05T03:56:17.591" v="2700" actId="1076"/>
          <ac:spMkLst>
            <pc:docMk/>
            <pc:sldMk cId="2304252747" sldId="271"/>
            <ac:spMk id="3" creationId="{AFC5DDDF-7B43-B577-5DAA-5BF639F1BAAB}"/>
          </ac:spMkLst>
        </pc:spChg>
        <pc:spChg chg="add mod">
          <ac:chgData name="Jose Mora" userId="5d89c3a8ee50997c" providerId="LiveId" clId="{0150BCF2-C70F-4DB7-B221-39994EEDC29E}" dt="2026-02-05T03:17:52.295" v="2272" actId="208"/>
          <ac:spMkLst>
            <pc:docMk/>
            <pc:sldMk cId="2304252747" sldId="271"/>
            <ac:spMk id="6" creationId="{EAD6E123-C95E-5636-5028-115A0974781F}"/>
          </ac:spMkLst>
        </pc:spChg>
        <pc:spChg chg="add mod">
          <ac:chgData name="Jose Mora" userId="5d89c3a8ee50997c" providerId="LiveId" clId="{0150BCF2-C70F-4DB7-B221-39994EEDC29E}" dt="2026-02-05T03:18:02.666" v="2275" actId="1076"/>
          <ac:spMkLst>
            <pc:docMk/>
            <pc:sldMk cId="2304252747" sldId="271"/>
            <ac:spMk id="7" creationId="{55C234BE-78EE-B827-8A20-9006995A5776}"/>
          </ac:spMkLst>
        </pc:spChg>
        <pc:spChg chg="mod">
          <ac:chgData name="Jose Mora" userId="5d89c3a8ee50997c" providerId="LiveId" clId="{0150BCF2-C70F-4DB7-B221-39994EEDC29E}" dt="2026-02-01T06:26:24.763" v="2254" actId="20577"/>
          <ac:spMkLst>
            <pc:docMk/>
            <pc:sldMk cId="2304252747" sldId="271"/>
            <ac:spMk id="10" creationId="{778EA761-9FDA-CE5B-D736-4FA76F8A1703}"/>
          </ac:spMkLst>
        </pc:spChg>
        <pc:picChg chg="add mod">
          <ac:chgData name="Jose Mora" userId="5d89c3a8ee50997c" providerId="LiveId" clId="{0150BCF2-C70F-4DB7-B221-39994EEDC29E}" dt="2026-02-01T06:28:30.233" v="2262" actId="1076"/>
          <ac:picMkLst>
            <pc:docMk/>
            <pc:sldMk cId="2304252747" sldId="271"/>
            <ac:picMk id="4" creationId="{E028E065-516D-21B6-373E-67F50F943DBD}"/>
          </ac:picMkLst>
        </pc:picChg>
        <pc:picChg chg="add mod">
          <ac:chgData name="Jose Mora" userId="5d89c3a8ee50997c" providerId="LiveId" clId="{0150BCF2-C70F-4DB7-B221-39994EEDC29E}" dt="2026-02-05T03:17:24.899" v="2269" actId="14100"/>
          <ac:picMkLst>
            <pc:docMk/>
            <pc:sldMk cId="2304252747" sldId="271"/>
            <ac:picMk id="5" creationId="{F040B8DD-5B20-3635-24CE-0D1B4BA39049}"/>
          </ac:picMkLst>
        </pc:picChg>
        <pc:picChg chg="add del mod">
          <ac:chgData name="Jose Mora" userId="5d89c3a8ee50997c" providerId="LiveId" clId="{0150BCF2-C70F-4DB7-B221-39994EEDC29E}" dt="2026-02-05T03:16:25.979" v="2263" actId="478"/>
          <ac:picMkLst>
            <pc:docMk/>
            <pc:sldMk cId="2304252747" sldId="271"/>
            <ac:picMk id="5122" creationId="{34419368-AB0E-E977-7C8C-9859ABFFA776}"/>
          </ac:picMkLst>
        </pc:picChg>
      </pc:sldChg>
      <pc:sldChg chg="add del">
        <pc:chgData name="Jose Mora" userId="5d89c3a8ee50997c" providerId="LiveId" clId="{0150BCF2-C70F-4DB7-B221-39994EEDC29E}" dt="2026-02-05T05:43:04.001" v="4844" actId="47"/>
        <pc:sldMkLst>
          <pc:docMk/>
          <pc:sldMk cId="3904079259" sldId="272"/>
        </pc:sldMkLst>
      </pc:sldChg>
      <pc:sldChg chg="delSp modSp new mod">
        <pc:chgData name="Jose Mora" userId="5d89c3a8ee50997c" providerId="LiveId" clId="{0150BCF2-C70F-4DB7-B221-39994EEDC29E}" dt="2026-02-05T03:21:04.463" v="2339" actId="1076"/>
        <pc:sldMkLst>
          <pc:docMk/>
          <pc:sldMk cId="629873790" sldId="273"/>
        </pc:sldMkLst>
        <pc:spChg chg="mod">
          <ac:chgData name="Jose Mora" userId="5d89c3a8ee50997c" providerId="LiveId" clId="{0150BCF2-C70F-4DB7-B221-39994EEDC29E}" dt="2026-02-05T03:21:04.463" v="2339" actId="1076"/>
          <ac:spMkLst>
            <pc:docMk/>
            <pc:sldMk cId="629873790" sldId="273"/>
            <ac:spMk id="2" creationId="{EC1D3CF1-CFE2-144A-103B-E217CD83535E}"/>
          </ac:spMkLst>
        </pc:spChg>
        <pc:spChg chg="del">
          <ac:chgData name="Jose Mora" userId="5d89c3a8ee50997c" providerId="LiveId" clId="{0150BCF2-C70F-4DB7-B221-39994EEDC29E}" dt="2026-02-05T03:20:50.014" v="2331" actId="478"/>
          <ac:spMkLst>
            <pc:docMk/>
            <pc:sldMk cId="629873790" sldId="273"/>
            <ac:spMk id="3" creationId="{DC64E955-A6EC-0F00-91A8-73A69D48112F}"/>
          </ac:spMkLst>
        </pc:spChg>
        <pc:spChg chg="del">
          <ac:chgData name="Jose Mora" userId="5d89c3a8ee50997c" providerId="LiveId" clId="{0150BCF2-C70F-4DB7-B221-39994EEDC29E}" dt="2026-02-05T03:20:47.029" v="2330" actId="478"/>
          <ac:spMkLst>
            <pc:docMk/>
            <pc:sldMk cId="629873790" sldId="273"/>
            <ac:spMk id="4" creationId="{40C8A0EC-E87A-31BE-5A15-4281CA83FC23}"/>
          </ac:spMkLst>
        </pc:spChg>
      </pc:sldChg>
      <pc:sldChg chg="new del">
        <pc:chgData name="Jose Mora" userId="5d89c3a8ee50997c" providerId="LiveId" clId="{0150BCF2-C70F-4DB7-B221-39994EEDC29E}" dt="2026-02-05T03:19:47.310" v="2289" actId="47"/>
        <pc:sldMkLst>
          <pc:docMk/>
          <pc:sldMk cId="3563032193" sldId="273"/>
        </pc:sldMkLst>
      </pc:sldChg>
      <pc:sldChg chg="addSp delSp modSp add mod">
        <pc:chgData name="Jose Mora" userId="5d89c3a8ee50997c" providerId="LiveId" clId="{0150BCF2-C70F-4DB7-B221-39994EEDC29E}" dt="2026-02-05T06:08:18.441" v="5288" actId="1076"/>
        <pc:sldMkLst>
          <pc:docMk/>
          <pc:sldMk cId="2019143279" sldId="274"/>
        </pc:sldMkLst>
        <pc:spChg chg="mod">
          <ac:chgData name="Jose Mora" userId="5d89c3a8ee50997c" providerId="LiveId" clId="{0150BCF2-C70F-4DB7-B221-39994EEDC29E}" dt="2026-02-05T06:08:01.567" v="5286" actId="313"/>
          <ac:spMkLst>
            <pc:docMk/>
            <pc:sldMk cId="2019143279" sldId="274"/>
            <ac:spMk id="3" creationId="{90C4C45B-FA09-B785-7217-52588FF1D071}"/>
          </ac:spMkLst>
        </pc:spChg>
        <pc:spChg chg="del">
          <ac:chgData name="Jose Mora" userId="5d89c3a8ee50997c" providerId="LiveId" clId="{0150BCF2-C70F-4DB7-B221-39994EEDC29E}" dt="2026-02-05T04:02:48.823" v="2994" actId="478"/>
          <ac:spMkLst>
            <pc:docMk/>
            <pc:sldMk cId="2019143279" sldId="274"/>
            <ac:spMk id="6" creationId="{A34286AC-F564-C634-D7A6-34EE510DB12A}"/>
          </ac:spMkLst>
        </pc:spChg>
        <pc:spChg chg="del">
          <ac:chgData name="Jose Mora" userId="5d89c3a8ee50997c" providerId="LiveId" clId="{0150BCF2-C70F-4DB7-B221-39994EEDC29E}" dt="2026-02-05T04:02:48.823" v="2994" actId="478"/>
          <ac:spMkLst>
            <pc:docMk/>
            <pc:sldMk cId="2019143279" sldId="274"/>
            <ac:spMk id="7" creationId="{8F95E8AD-A5C6-EBFC-0646-68BB71EF2CF3}"/>
          </ac:spMkLst>
        </pc:spChg>
        <pc:spChg chg="mod">
          <ac:chgData name="Jose Mora" userId="5d89c3a8ee50997c" providerId="LiveId" clId="{0150BCF2-C70F-4DB7-B221-39994EEDC29E}" dt="2026-02-05T04:23:40.959" v="3009" actId="1076"/>
          <ac:spMkLst>
            <pc:docMk/>
            <pc:sldMk cId="2019143279" sldId="274"/>
            <ac:spMk id="10" creationId="{C8789B56-DCA2-1FF5-BFA3-A438A7B058F5}"/>
          </ac:spMkLst>
        </pc:spChg>
        <pc:spChg chg="del">
          <ac:chgData name="Jose Mora" userId="5d89c3a8ee50997c" providerId="LiveId" clId="{0150BCF2-C70F-4DB7-B221-39994EEDC29E}" dt="2026-02-05T04:02:48.823" v="2994" actId="478"/>
          <ac:spMkLst>
            <pc:docMk/>
            <pc:sldMk cId="2019143279" sldId="274"/>
            <ac:spMk id="12" creationId="{735D124A-6CD6-36AE-063E-35D2503BF0AA}"/>
          </ac:spMkLst>
        </pc:spChg>
        <pc:spChg chg="del">
          <ac:chgData name="Jose Mora" userId="5d89c3a8ee50997c" providerId="LiveId" clId="{0150BCF2-C70F-4DB7-B221-39994EEDC29E}" dt="2026-02-05T04:02:48.823" v="2994" actId="478"/>
          <ac:spMkLst>
            <pc:docMk/>
            <pc:sldMk cId="2019143279" sldId="274"/>
            <ac:spMk id="14" creationId="{41BE740B-F9D5-22C5-D76B-05C23676468D}"/>
          </ac:spMkLst>
        </pc:spChg>
        <pc:spChg chg="add mod">
          <ac:chgData name="Jose Mora" userId="5d89c3a8ee50997c" providerId="LiveId" clId="{0150BCF2-C70F-4DB7-B221-39994EEDC29E}" dt="2026-02-05T04:24:12.996" v="3014" actId="1076"/>
          <ac:spMkLst>
            <pc:docMk/>
            <pc:sldMk cId="2019143279" sldId="274"/>
            <ac:spMk id="16" creationId="{BFD9663F-8C56-24B0-193A-47FF42DCEFC7}"/>
          </ac:spMkLst>
        </pc:spChg>
        <pc:spChg chg="add mod">
          <ac:chgData name="Jose Mora" userId="5d89c3a8ee50997c" providerId="LiveId" clId="{0150BCF2-C70F-4DB7-B221-39994EEDC29E}" dt="2026-02-05T04:24:24.755" v="3016" actId="1076"/>
          <ac:spMkLst>
            <pc:docMk/>
            <pc:sldMk cId="2019143279" sldId="274"/>
            <ac:spMk id="17" creationId="{DC517190-231D-DF90-D5A9-926AC3917CA6}"/>
          </ac:spMkLst>
        </pc:spChg>
        <pc:picChg chg="add del">
          <ac:chgData name="Jose Mora" userId="5d89c3a8ee50997c" providerId="LiveId" clId="{0150BCF2-C70F-4DB7-B221-39994EEDC29E}" dt="2026-02-05T04:02:48.823" v="2994" actId="478"/>
          <ac:picMkLst>
            <pc:docMk/>
            <pc:sldMk cId="2019143279" sldId="274"/>
            <ac:picMk id="4" creationId="{FE8140E8-FD01-BEEC-FED3-FBDC53707316}"/>
          </ac:picMkLst>
        </pc:picChg>
        <pc:picChg chg="del">
          <ac:chgData name="Jose Mora" userId="5d89c3a8ee50997c" providerId="LiveId" clId="{0150BCF2-C70F-4DB7-B221-39994EEDC29E}" dt="2026-02-05T04:02:48.823" v="2994" actId="478"/>
          <ac:picMkLst>
            <pc:docMk/>
            <pc:sldMk cId="2019143279" sldId="274"/>
            <ac:picMk id="5" creationId="{0E21548C-F162-0515-842D-D30D4E852FB2}"/>
          </ac:picMkLst>
        </pc:picChg>
        <pc:picChg chg="add mod">
          <ac:chgData name="Jose Mora" userId="5d89c3a8ee50997c" providerId="LiveId" clId="{0150BCF2-C70F-4DB7-B221-39994EEDC29E}" dt="2026-02-05T06:08:18.441" v="5288" actId="1076"/>
          <ac:picMkLst>
            <pc:docMk/>
            <pc:sldMk cId="2019143279" sldId="274"/>
            <ac:picMk id="8" creationId="{E671B606-B61D-C56B-FD98-3BEE1C548B30}"/>
          </ac:picMkLst>
        </pc:picChg>
        <pc:picChg chg="add mod modCrop">
          <ac:chgData name="Jose Mora" userId="5d89c3a8ee50997c" providerId="LiveId" clId="{0150BCF2-C70F-4DB7-B221-39994EEDC29E}" dt="2026-02-05T04:23:55.703" v="3012" actId="1076"/>
          <ac:picMkLst>
            <pc:docMk/>
            <pc:sldMk cId="2019143279" sldId="274"/>
            <ac:picMk id="11" creationId="{A387F800-743B-6048-D3DD-E925E74A5C4D}"/>
          </ac:picMkLst>
        </pc:picChg>
        <pc:picChg chg="add mod modCrop">
          <ac:chgData name="Jose Mora" userId="5d89c3a8ee50997c" providerId="LiveId" clId="{0150BCF2-C70F-4DB7-B221-39994EEDC29E}" dt="2026-02-05T04:23:47.471" v="3010" actId="1076"/>
          <ac:picMkLst>
            <pc:docMk/>
            <pc:sldMk cId="2019143279" sldId="274"/>
            <ac:picMk id="15" creationId="{723B9517-16B7-7112-E168-3053BE1737BE}"/>
          </ac:picMkLst>
        </pc:picChg>
      </pc:sldChg>
      <pc:sldChg chg="addSp delSp modSp add mod">
        <pc:chgData name="Jose Mora" userId="5d89c3a8ee50997c" providerId="LiveId" clId="{0150BCF2-C70F-4DB7-B221-39994EEDC29E}" dt="2026-02-05T05:08:28.311" v="4306" actId="164"/>
        <pc:sldMkLst>
          <pc:docMk/>
          <pc:sldMk cId="3558175634" sldId="275"/>
        </pc:sldMkLst>
        <pc:spChg chg="mod">
          <ac:chgData name="Jose Mora" userId="5d89c3a8ee50997c" providerId="LiveId" clId="{0150BCF2-C70F-4DB7-B221-39994EEDC29E}" dt="2026-02-05T04:43:47.141" v="3273" actId="20577"/>
          <ac:spMkLst>
            <pc:docMk/>
            <pc:sldMk cId="3558175634" sldId="275"/>
            <ac:spMk id="3" creationId="{201A5032-3085-147B-C5F2-815BD8AA6D57}"/>
          </ac:spMkLst>
        </pc:spChg>
        <pc:spChg chg="add mod">
          <ac:chgData name="Jose Mora" userId="5d89c3a8ee50997c" providerId="LiveId" clId="{0150BCF2-C70F-4DB7-B221-39994EEDC29E}" dt="2026-02-05T04:36:40.495" v="3150" actId="20577"/>
          <ac:spMkLst>
            <pc:docMk/>
            <pc:sldMk cId="3558175634" sldId="275"/>
            <ac:spMk id="7" creationId="{D70A5C2B-8B5F-BA31-63C5-6294D54AE488}"/>
          </ac:spMkLst>
        </pc:spChg>
        <pc:spChg chg="mod">
          <ac:chgData name="Jose Mora" userId="5d89c3a8ee50997c" providerId="LiveId" clId="{0150BCF2-C70F-4DB7-B221-39994EEDC29E}" dt="2026-02-05T04:44:28.401" v="3364" actId="20577"/>
          <ac:spMkLst>
            <pc:docMk/>
            <pc:sldMk cId="3558175634" sldId="275"/>
            <ac:spMk id="10" creationId="{66F067FF-987E-127A-A876-C6374293C8A6}"/>
          </ac:spMkLst>
        </pc:spChg>
        <pc:spChg chg="mod">
          <ac:chgData name="Jose Mora" userId="5d89c3a8ee50997c" providerId="LiveId" clId="{0150BCF2-C70F-4DB7-B221-39994EEDC29E}" dt="2026-02-05T05:08:01.702" v="4291" actId="20577"/>
          <ac:spMkLst>
            <pc:docMk/>
            <pc:sldMk cId="3558175634" sldId="275"/>
            <ac:spMk id="16" creationId="{CCB95635-35CE-E413-CB77-A8AE1F2EC289}"/>
          </ac:spMkLst>
        </pc:spChg>
        <pc:spChg chg="mod">
          <ac:chgData name="Jose Mora" userId="5d89c3a8ee50997c" providerId="LiveId" clId="{0150BCF2-C70F-4DB7-B221-39994EEDC29E}" dt="2026-02-05T05:08:28.311" v="4306" actId="164"/>
          <ac:spMkLst>
            <pc:docMk/>
            <pc:sldMk cId="3558175634" sldId="275"/>
            <ac:spMk id="17" creationId="{327B2851-3CB0-7983-EFAF-760C62032420}"/>
          </ac:spMkLst>
        </pc:spChg>
        <pc:grpChg chg="add mod">
          <ac:chgData name="Jose Mora" userId="5d89c3a8ee50997c" providerId="LiveId" clId="{0150BCF2-C70F-4DB7-B221-39994EEDC29E}" dt="2026-02-05T05:04:46.146" v="4231" actId="164"/>
          <ac:grpSpMkLst>
            <pc:docMk/>
            <pc:sldMk cId="3558175634" sldId="275"/>
            <ac:grpSpMk id="13" creationId="{E3F691A6-9EAF-0F49-A4D9-AF9D036C4FDE}"/>
          </ac:grpSpMkLst>
        </pc:grpChg>
        <pc:grpChg chg="add mod">
          <ac:chgData name="Jose Mora" userId="5d89c3a8ee50997c" providerId="LiveId" clId="{0150BCF2-C70F-4DB7-B221-39994EEDC29E}" dt="2026-02-05T05:08:28.311" v="4306" actId="164"/>
          <ac:grpSpMkLst>
            <pc:docMk/>
            <pc:sldMk cId="3558175634" sldId="275"/>
            <ac:grpSpMk id="14" creationId="{2694E76F-E7D6-0404-BAEA-D5CF1E1DEF13}"/>
          </ac:grpSpMkLst>
        </pc:grpChg>
        <pc:picChg chg="add mod">
          <ac:chgData name="Jose Mora" userId="5d89c3a8ee50997c" providerId="LiveId" clId="{0150BCF2-C70F-4DB7-B221-39994EEDC29E}" dt="2026-02-05T05:04:46.146" v="4231" actId="164"/>
          <ac:picMkLst>
            <pc:docMk/>
            <pc:sldMk cId="3558175634" sldId="275"/>
            <ac:picMk id="4" creationId="{51606810-E617-808A-4ACA-81648B1C9332}"/>
          </ac:picMkLst>
        </pc:picChg>
        <pc:picChg chg="add mod">
          <ac:chgData name="Jose Mora" userId="5d89c3a8ee50997c" providerId="LiveId" clId="{0150BCF2-C70F-4DB7-B221-39994EEDC29E}" dt="2026-02-05T05:04:46.146" v="4231" actId="164"/>
          <ac:picMkLst>
            <pc:docMk/>
            <pc:sldMk cId="3558175634" sldId="275"/>
            <ac:picMk id="6" creationId="{FC9EA777-0A65-9E4B-24D0-A975B2B9D4D3}"/>
          </ac:picMkLst>
        </pc:picChg>
        <pc:picChg chg="del">
          <ac:chgData name="Jose Mora" userId="5d89c3a8ee50997c" providerId="LiveId" clId="{0150BCF2-C70F-4DB7-B221-39994EEDC29E}" dt="2026-02-05T04:26:14.461" v="3075" actId="478"/>
          <ac:picMkLst>
            <pc:docMk/>
            <pc:sldMk cId="3558175634" sldId="275"/>
            <ac:picMk id="8" creationId="{C9F37323-3343-C9D0-4450-F8098369164D}"/>
          </ac:picMkLst>
        </pc:picChg>
        <pc:picChg chg="del">
          <ac:chgData name="Jose Mora" userId="5d89c3a8ee50997c" providerId="LiveId" clId="{0150BCF2-C70F-4DB7-B221-39994EEDC29E}" dt="2026-02-05T04:26:16.721" v="3076" actId="478"/>
          <ac:picMkLst>
            <pc:docMk/>
            <pc:sldMk cId="3558175634" sldId="275"/>
            <ac:picMk id="11" creationId="{DD59B0DF-AAAF-2D75-50B3-FB8844718C50}"/>
          </ac:picMkLst>
        </pc:picChg>
        <pc:picChg chg="add mod">
          <ac:chgData name="Jose Mora" userId="5d89c3a8ee50997c" providerId="LiveId" clId="{0150BCF2-C70F-4DB7-B221-39994EEDC29E}" dt="2026-02-05T05:08:28.311" v="4306" actId="164"/>
          <ac:picMkLst>
            <pc:docMk/>
            <pc:sldMk cId="3558175634" sldId="275"/>
            <ac:picMk id="12" creationId="{EE1298A7-7FAD-80F5-00EB-85CE5C946B75}"/>
          </ac:picMkLst>
        </pc:picChg>
        <pc:picChg chg="del">
          <ac:chgData name="Jose Mora" userId="5d89c3a8ee50997c" providerId="LiveId" clId="{0150BCF2-C70F-4DB7-B221-39994EEDC29E}" dt="2026-02-05T04:26:18.973" v="3077" actId="478"/>
          <ac:picMkLst>
            <pc:docMk/>
            <pc:sldMk cId="3558175634" sldId="275"/>
            <ac:picMk id="15" creationId="{854DD05D-909D-998B-5F2C-513911CAD00B}"/>
          </ac:picMkLst>
        </pc:picChg>
      </pc:sldChg>
      <pc:sldChg chg="addSp delSp modSp add mod">
        <pc:chgData name="Jose Mora" userId="5d89c3a8ee50997c" providerId="LiveId" clId="{0150BCF2-C70F-4DB7-B221-39994EEDC29E}" dt="2026-02-05T05:06:21.183" v="4262" actId="164"/>
        <pc:sldMkLst>
          <pc:docMk/>
          <pc:sldMk cId="631993413" sldId="276"/>
        </pc:sldMkLst>
        <pc:spChg chg="mod">
          <ac:chgData name="Jose Mora" userId="5d89c3a8ee50997c" providerId="LiveId" clId="{0150BCF2-C70F-4DB7-B221-39994EEDC29E}" dt="2026-02-05T04:48:37.533" v="3470" actId="6549"/>
          <ac:spMkLst>
            <pc:docMk/>
            <pc:sldMk cId="631993413" sldId="276"/>
            <ac:spMk id="3" creationId="{9686A7D0-C6C8-E5A5-72B9-95DA0AB51440}"/>
          </ac:spMkLst>
        </pc:spChg>
        <pc:spChg chg="del">
          <ac:chgData name="Jose Mora" userId="5d89c3a8ee50997c" providerId="LiveId" clId="{0150BCF2-C70F-4DB7-B221-39994EEDC29E}" dt="2026-02-05T04:51:33.738" v="3518" actId="478"/>
          <ac:spMkLst>
            <pc:docMk/>
            <pc:sldMk cId="631993413" sldId="276"/>
            <ac:spMk id="7" creationId="{0386D32B-9D59-3B3C-AC87-F25543566528}"/>
          </ac:spMkLst>
        </pc:spChg>
        <pc:spChg chg="mod">
          <ac:chgData name="Jose Mora" userId="5d89c3a8ee50997c" providerId="LiveId" clId="{0150BCF2-C70F-4DB7-B221-39994EEDC29E}" dt="2026-02-05T04:56:17.351" v="3826" actId="6549"/>
          <ac:spMkLst>
            <pc:docMk/>
            <pc:sldMk cId="631993413" sldId="276"/>
            <ac:spMk id="10" creationId="{CA733DF4-0BA3-9437-3381-746CFF5E819A}"/>
          </ac:spMkLst>
        </pc:spChg>
        <pc:spChg chg="mod">
          <ac:chgData name="Jose Mora" userId="5d89c3a8ee50997c" providerId="LiveId" clId="{0150BCF2-C70F-4DB7-B221-39994EEDC29E}" dt="2026-02-05T05:06:21.183" v="4262" actId="164"/>
          <ac:spMkLst>
            <pc:docMk/>
            <pc:sldMk cId="631993413" sldId="276"/>
            <ac:spMk id="16" creationId="{F4022F42-432C-5FEB-F478-FC0F9E94C5E6}"/>
          </ac:spMkLst>
        </pc:spChg>
        <pc:spChg chg="mod">
          <ac:chgData name="Jose Mora" userId="5d89c3a8ee50997c" providerId="LiveId" clId="{0150BCF2-C70F-4DB7-B221-39994EEDC29E}" dt="2026-02-05T04:50:27.939" v="3505" actId="27636"/>
          <ac:spMkLst>
            <pc:docMk/>
            <pc:sldMk cId="631993413" sldId="276"/>
            <ac:spMk id="17" creationId="{BDBD917B-FE98-E5AA-36BD-D0966EF572C8}"/>
          </ac:spMkLst>
        </pc:spChg>
        <pc:grpChg chg="add mod">
          <ac:chgData name="Jose Mora" userId="5d89c3a8ee50997c" providerId="LiveId" clId="{0150BCF2-C70F-4DB7-B221-39994EEDC29E}" dt="2026-02-05T05:06:21.183" v="4262" actId="164"/>
          <ac:grpSpMkLst>
            <pc:docMk/>
            <pc:sldMk cId="631993413" sldId="276"/>
            <ac:grpSpMk id="8" creationId="{6BB68DD6-98F9-C2EE-21C8-1D735B137FFD}"/>
          </ac:grpSpMkLst>
        </pc:grpChg>
        <pc:picChg chg="del">
          <ac:chgData name="Jose Mora" userId="5d89c3a8ee50997c" providerId="LiveId" clId="{0150BCF2-C70F-4DB7-B221-39994EEDC29E}" dt="2026-02-05T04:50:10.325" v="3471" actId="478"/>
          <ac:picMkLst>
            <pc:docMk/>
            <pc:sldMk cId="631993413" sldId="276"/>
            <ac:picMk id="4" creationId="{37AEC707-DDF0-AD1E-D768-4178A648E47F}"/>
          </ac:picMkLst>
        </pc:picChg>
        <pc:picChg chg="add mod">
          <ac:chgData name="Jose Mora" userId="5d89c3a8ee50997c" providerId="LiveId" clId="{0150BCF2-C70F-4DB7-B221-39994EEDC29E}" dt="2026-02-05T04:55:17.663" v="3714" actId="1076"/>
          <ac:picMkLst>
            <pc:docMk/>
            <pc:sldMk cId="631993413" sldId="276"/>
            <ac:picMk id="5" creationId="{71AEDA13-ECBE-6285-0B10-F30960E4148D}"/>
          </ac:picMkLst>
        </pc:picChg>
        <pc:picChg chg="del">
          <ac:chgData name="Jose Mora" userId="5d89c3a8ee50997c" providerId="LiveId" clId="{0150BCF2-C70F-4DB7-B221-39994EEDC29E}" dt="2026-02-05T04:50:12.642" v="3472" actId="478"/>
          <ac:picMkLst>
            <pc:docMk/>
            <pc:sldMk cId="631993413" sldId="276"/>
            <ac:picMk id="6" creationId="{BEE64D98-6140-E40E-1CFB-BC32666E4153}"/>
          </ac:picMkLst>
        </pc:picChg>
        <pc:picChg chg="del">
          <ac:chgData name="Jose Mora" userId="5d89c3a8ee50997c" providerId="LiveId" clId="{0150BCF2-C70F-4DB7-B221-39994EEDC29E}" dt="2026-02-05T04:51:11.569" v="3516" actId="478"/>
          <ac:picMkLst>
            <pc:docMk/>
            <pc:sldMk cId="631993413" sldId="276"/>
            <ac:picMk id="12" creationId="{7C15B366-28D4-5BC8-4548-67784F121C76}"/>
          </ac:picMkLst>
        </pc:picChg>
        <pc:picChg chg="add mod">
          <ac:chgData name="Jose Mora" userId="5d89c3a8ee50997c" providerId="LiveId" clId="{0150BCF2-C70F-4DB7-B221-39994EEDC29E}" dt="2026-02-05T05:06:21.183" v="4262" actId="164"/>
          <ac:picMkLst>
            <pc:docMk/>
            <pc:sldMk cId="631993413" sldId="276"/>
            <ac:picMk id="2050" creationId="{602CBA62-5FFB-AFEA-138D-60C6388A0FAE}"/>
          </ac:picMkLst>
        </pc:picChg>
      </pc:sldChg>
      <pc:sldChg chg="modSp add mod">
        <pc:chgData name="Jose Mora" userId="5d89c3a8ee50997c" providerId="LiveId" clId="{0150BCF2-C70F-4DB7-B221-39994EEDC29E}" dt="2026-02-05T04:58:52.002" v="4143" actId="6549"/>
        <pc:sldMkLst>
          <pc:docMk/>
          <pc:sldMk cId="2997457168" sldId="277"/>
        </pc:sldMkLst>
        <pc:spChg chg="mod">
          <ac:chgData name="Jose Mora" userId="5d89c3a8ee50997c" providerId="LiveId" clId="{0150BCF2-C70F-4DB7-B221-39994EEDC29E}" dt="2026-02-05T04:58:52.002" v="4143" actId="6549"/>
          <ac:spMkLst>
            <pc:docMk/>
            <pc:sldMk cId="2997457168" sldId="277"/>
            <ac:spMk id="2" creationId="{532C6151-BD1B-A407-4961-CD730D1FDEAD}"/>
          </ac:spMkLst>
        </pc:spChg>
      </pc:sldChg>
      <pc:sldChg chg="addSp delSp modSp add mod setBg">
        <pc:chgData name="Jose Mora" userId="5d89c3a8ee50997c" providerId="LiveId" clId="{0150BCF2-C70F-4DB7-B221-39994EEDC29E}" dt="2026-02-05T06:11:42.704" v="5350" actId="167"/>
        <pc:sldMkLst>
          <pc:docMk/>
          <pc:sldMk cId="970146916" sldId="278"/>
        </pc:sldMkLst>
        <pc:spChg chg="add mod">
          <ac:chgData name="Jose Mora" userId="5d89c3a8ee50997c" providerId="LiveId" clId="{0150BCF2-C70F-4DB7-B221-39994EEDC29E}" dt="2026-02-05T05:10:50.322" v="4363" actId="1076"/>
          <ac:spMkLst>
            <pc:docMk/>
            <pc:sldMk cId="970146916" sldId="278"/>
            <ac:spMk id="2" creationId="{7EF93656-176C-DAA4-510B-1182DD25F98D}"/>
          </ac:spMkLst>
        </pc:spChg>
        <pc:spChg chg="mod">
          <ac:chgData name="Jose Mora" userId="5d89c3a8ee50997c" providerId="LiveId" clId="{0150BCF2-C70F-4DB7-B221-39994EEDC29E}" dt="2026-02-05T05:00:31.504" v="4206" actId="6549"/>
          <ac:spMkLst>
            <pc:docMk/>
            <pc:sldMk cId="970146916" sldId="278"/>
            <ac:spMk id="3" creationId="{66CF4881-7DD4-4F41-5B16-FD40AE52BC90}"/>
          </ac:spMkLst>
        </pc:spChg>
        <pc:spChg chg="mod">
          <ac:chgData name="Jose Mora" userId="5d89c3a8ee50997c" providerId="LiveId" clId="{0150BCF2-C70F-4DB7-B221-39994EEDC29E}" dt="2026-02-05T05:30:18.097" v="4708" actId="1076"/>
          <ac:spMkLst>
            <pc:docMk/>
            <pc:sldMk cId="970146916" sldId="278"/>
            <ac:spMk id="6" creationId="{5B6C33C9-835E-2A3E-68A3-DADB53C6C66A}"/>
          </ac:spMkLst>
        </pc:spChg>
        <pc:spChg chg="mod">
          <ac:chgData name="Jose Mora" userId="5d89c3a8ee50997c" providerId="LiveId" clId="{0150BCF2-C70F-4DB7-B221-39994EEDC29E}" dt="2026-02-05T05:30:18.097" v="4708" actId="1076"/>
          <ac:spMkLst>
            <pc:docMk/>
            <pc:sldMk cId="970146916" sldId="278"/>
            <ac:spMk id="7" creationId="{AEDC77D0-8B95-7848-2697-CF10BE334654}"/>
          </ac:spMkLst>
        </pc:spChg>
        <pc:spChg chg="add mod">
          <ac:chgData name="Jose Mora" userId="5d89c3a8ee50997c" providerId="LiveId" clId="{0150BCF2-C70F-4DB7-B221-39994EEDC29E}" dt="2026-02-05T05:09:07.910" v="4313" actId="1076"/>
          <ac:spMkLst>
            <pc:docMk/>
            <pc:sldMk cId="970146916" sldId="278"/>
            <ac:spMk id="8" creationId="{BDD764EE-5FA3-4455-A8D7-71CB06F85E18}"/>
          </ac:spMkLst>
        </pc:spChg>
        <pc:spChg chg="del">
          <ac:chgData name="Jose Mora" userId="5d89c3a8ee50997c" providerId="LiveId" clId="{0150BCF2-C70F-4DB7-B221-39994EEDC29E}" dt="2026-02-05T05:00:36.815" v="4207" actId="478"/>
          <ac:spMkLst>
            <pc:docMk/>
            <pc:sldMk cId="970146916" sldId="278"/>
            <ac:spMk id="10" creationId="{EB67F23E-FE06-BC99-B6E8-0BD81D3C3985}"/>
          </ac:spMkLst>
        </pc:spChg>
        <pc:spChg chg="add">
          <ac:chgData name="Jose Mora" userId="5d89c3a8ee50997c" providerId="LiveId" clId="{0150BCF2-C70F-4DB7-B221-39994EEDC29E}" dt="2026-02-05T05:02:11.395" v="4215"/>
          <ac:spMkLst>
            <pc:docMk/>
            <pc:sldMk cId="970146916" sldId="278"/>
            <ac:spMk id="11" creationId="{BDFBFC24-67F0-DEFF-954D-3FDB4AA4C867}"/>
          </ac:spMkLst>
        </pc:spChg>
        <pc:spChg chg="mod">
          <ac:chgData name="Jose Mora" userId="5d89c3a8ee50997c" providerId="LiveId" clId="{0150BCF2-C70F-4DB7-B221-39994EEDC29E}" dt="2026-02-05T05:30:18.097" v="4708" actId="1076"/>
          <ac:spMkLst>
            <pc:docMk/>
            <pc:sldMk cId="970146916" sldId="278"/>
            <ac:spMk id="12" creationId="{B440EBB2-5522-8FD6-0AB5-E293DCCA0C6C}"/>
          </ac:spMkLst>
        </pc:spChg>
        <pc:spChg chg="mod">
          <ac:chgData name="Jose Mora" userId="5d89c3a8ee50997c" providerId="LiveId" clId="{0150BCF2-C70F-4DB7-B221-39994EEDC29E}" dt="2026-02-05T05:30:18.097" v="4708" actId="1076"/>
          <ac:spMkLst>
            <pc:docMk/>
            <pc:sldMk cId="970146916" sldId="278"/>
            <ac:spMk id="14" creationId="{3BA1AE59-190F-EA7D-AD19-0640D0AC4860}"/>
          </ac:spMkLst>
        </pc:spChg>
        <pc:spChg chg="mod">
          <ac:chgData name="Jose Mora" userId="5d89c3a8ee50997c" providerId="LiveId" clId="{0150BCF2-C70F-4DB7-B221-39994EEDC29E}" dt="2026-02-05T05:30:38.602" v="4715" actId="27636"/>
          <ac:spMkLst>
            <pc:docMk/>
            <pc:sldMk cId="970146916" sldId="278"/>
            <ac:spMk id="17" creationId="{15503C6C-5363-360E-DDC5-254EED7E1057}"/>
          </ac:spMkLst>
        </pc:spChg>
        <pc:spChg chg="add mod">
          <ac:chgData name="Jose Mora" userId="5d89c3a8ee50997c" providerId="LiveId" clId="{0150BCF2-C70F-4DB7-B221-39994EEDC29E}" dt="2026-02-05T05:30:18.097" v="4708" actId="1076"/>
          <ac:spMkLst>
            <pc:docMk/>
            <pc:sldMk cId="970146916" sldId="278"/>
            <ac:spMk id="20" creationId="{2D7AE36F-0EEC-3532-F849-B95757D9D4C4}"/>
          </ac:spMkLst>
        </pc:spChg>
        <pc:spChg chg="mod">
          <ac:chgData name="Jose Mora" userId="5d89c3a8ee50997c" providerId="LiveId" clId="{0150BCF2-C70F-4DB7-B221-39994EEDC29E}" dt="2026-02-05T05:31:03.505" v="4719" actId="1076"/>
          <ac:spMkLst>
            <pc:docMk/>
            <pc:sldMk cId="970146916" sldId="278"/>
            <ac:spMk id="22" creationId="{24F0E1FE-E252-5996-F60E-3ABF7054CFF2}"/>
          </ac:spMkLst>
        </pc:spChg>
        <pc:spChg chg="mod">
          <ac:chgData name="Jose Mora" userId="5d89c3a8ee50997c" providerId="LiveId" clId="{0150BCF2-C70F-4DB7-B221-39994EEDC29E}" dt="2026-02-05T05:10:35.545" v="4359" actId="1076"/>
          <ac:spMkLst>
            <pc:docMk/>
            <pc:sldMk cId="970146916" sldId="278"/>
            <ac:spMk id="25" creationId="{1A873E9F-A193-A982-D119-19B3CE9A2981}"/>
          </ac:spMkLst>
        </pc:spChg>
        <pc:spChg chg="mod">
          <ac:chgData name="Jose Mora" userId="5d89c3a8ee50997c" providerId="LiveId" clId="{0150BCF2-C70F-4DB7-B221-39994EEDC29E}" dt="2026-02-05T05:27:50.677" v="4684" actId="1076"/>
          <ac:spMkLst>
            <pc:docMk/>
            <pc:sldMk cId="970146916" sldId="278"/>
            <ac:spMk id="30" creationId="{8919E764-1032-EE68-7DF5-3CA7AAD6E251}"/>
          </ac:spMkLst>
        </pc:spChg>
        <pc:spChg chg="mod">
          <ac:chgData name="Jose Mora" userId="5d89c3a8ee50997c" providerId="LiveId" clId="{0150BCF2-C70F-4DB7-B221-39994EEDC29E}" dt="2026-02-05T05:30:14.968" v="4707" actId="1076"/>
          <ac:spMkLst>
            <pc:docMk/>
            <pc:sldMk cId="970146916" sldId="278"/>
            <ac:spMk id="32" creationId="{0C22003D-2806-DF3F-C02D-F4244FC029E1}"/>
          </ac:spMkLst>
        </pc:spChg>
        <pc:spChg chg="mod">
          <ac:chgData name="Jose Mora" userId="5d89c3a8ee50997c" providerId="LiveId" clId="{0150BCF2-C70F-4DB7-B221-39994EEDC29E}" dt="2026-02-05T05:30:14.968" v="4707" actId="1076"/>
          <ac:spMkLst>
            <pc:docMk/>
            <pc:sldMk cId="970146916" sldId="278"/>
            <ac:spMk id="33" creationId="{F052022E-2827-8FE4-3DC2-09C97F02F3A2}"/>
          </ac:spMkLst>
        </pc:spChg>
        <pc:spChg chg="add mod ord">
          <ac:chgData name="Jose Mora" userId="5d89c3a8ee50997c" providerId="LiveId" clId="{0150BCF2-C70F-4DB7-B221-39994EEDC29E}" dt="2026-02-05T06:11:33.641" v="5348" actId="167"/>
          <ac:spMkLst>
            <pc:docMk/>
            <pc:sldMk cId="970146916" sldId="278"/>
            <ac:spMk id="39" creationId="{61DA5B00-8FAF-4534-9116-428DD76C315F}"/>
          </ac:spMkLst>
        </pc:spChg>
        <pc:spChg chg="add mod ord">
          <ac:chgData name="Jose Mora" userId="5d89c3a8ee50997c" providerId="LiveId" clId="{0150BCF2-C70F-4DB7-B221-39994EEDC29E}" dt="2026-02-05T06:11:42.704" v="5350" actId="167"/>
          <ac:spMkLst>
            <pc:docMk/>
            <pc:sldMk cId="970146916" sldId="278"/>
            <ac:spMk id="40" creationId="{04905F70-F067-7364-FCD8-5BF4F3C58001}"/>
          </ac:spMkLst>
        </pc:spChg>
        <pc:spChg chg="add mod">
          <ac:chgData name="Jose Mora" userId="5d89c3a8ee50997c" providerId="LiveId" clId="{0150BCF2-C70F-4DB7-B221-39994EEDC29E}" dt="2026-02-05T06:11:16.147" v="5345" actId="27636"/>
          <ac:spMkLst>
            <pc:docMk/>
            <pc:sldMk cId="970146916" sldId="278"/>
            <ac:spMk id="41" creationId="{FB139CE5-3884-5441-1ECE-64C049A840A6}"/>
          </ac:spMkLst>
        </pc:spChg>
        <pc:grpChg chg="add mod">
          <ac:chgData name="Jose Mora" userId="5d89c3a8ee50997c" providerId="LiveId" clId="{0150BCF2-C70F-4DB7-B221-39994EEDC29E}" dt="2026-02-05T05:30:18.097" v="4708" actId="1076"/>
          <ac:grpSpMkLst>
            <pc:docMk/>
            <pc:sldMk cId="970146916" sldId="278"/>
            <ac:grpSpMk id="9" creationId="{CC8CD6A1-0456-CC9A-3A03-3077757C4C15}"/>
          </ac:grpSpMkLst>
        </pc:grpChg>
        <pc:grpChg chg="add mod">
          <ac:chgData name="Jose Mora" userId="5d89c3a8ee50997c" providerId="LiveId" clId="{0150BCF2-C70F-4DB7-B221-39994EEDC29E}" dt="2026-02-05T05:09:27.062" v="4317" actId="1076"/>
          <ac:grpSpMkLst>
            <pc:docMk/>
            <pc:sldMk cId="970146916" sldId="278"/>
            <ac:grpSpMk id="16" creationId="{D3E73AC2-857D-4B0E-0CA0-F7328615D548}"/>
          </ac:grpSpMkLst>
        </pc:grpChg>
        <pc:grpChg chg="add mod">
          <ac:chgData name="Jose Mora" userId="5d89c3a8ee50997c" providerId="LiveId" clId="{0150BCF2-C70F-4DB7-B221-39994EEDC29E}" dt="2026-02-05T05:09:31.085" v="4318" actId="1076"/>
          <ac:grpSpMkLst>
            <pc:docMk/>
            <pc:sldMk cId="970146916" sldId="278"/>
            <ac:grpSpMk id="21" creationId="{0F088FB7-D08F-A3AF-2F40-A54EAE20BB94}"/>
          </ac:grpSpMkLst>
        </pc:grpChg>
        <pc:grpChg chg="add mod">
          <ac:chgData name="Jose Mora" userId="5d89c3a8ee50997c" providerId="LiveId" clId="{0150BCF2-C70F-4DB7-B221-39994EEDC29E}" dt="2026-02-05T05:31:13.012" v="4720" actId="1076"/>
          <ac:grpSpMkLst>
            <pc:docMk/>
            <pc:sldMk cId="970146916" sldId="278"/>
            <ac:grpSpMk id="24" creationId="{FA97EA06-292A-0D93-0B37-7CB3D7F19248}"/>
          </ac:grpSpMkLst>
        </pc:grpChg>
        <pc:grpChg chg="add mod">
          <ac:chgData name="Jose Mora" userId="5d89c3a8ee50997c" providerId="LiveId" clId="{0150BCF2-C70F-4DB7-B221-39994EEDC29E}" dt="2026-02-05T05:30:18.097" v="4708" actId="1076"/>
          <ac:grpSpMkLst>
            <pc:docMk/>
            <pc:sldMk cId="970146916" sldId="278"/>
            <ac:grpSpMk id="27" creationId="{8A589779-D2A4-8F99-B168-9EC6D9C9508B}"/>
          </ac:grpSpMkLst>
        </pc:grpChg>
        <pc:grpChg chg="add mod">
          <ac:chgData name="Jose Mora" userId="5d89c3a8ee50997c" providerId="LiveId" clId="{0150BCF2-C70F-4DB7-B221-39994EEDC29E}" dt="2026-02-05T05:27:41.519" v="4682" actId="1076"/>
          <ac:grpSpMkLst>
            <pc:docMk/>
            <pc:sldMk cId="970146916" sldId="278"/>
            <ac:grpSpMk id="28" creationId="{BEDCD436-3EDB-6A60-7F2E-CA5EAE4B3923}"/>
          </ac:grpSpMkLst>
        </pc:grpChg>
        <pc:grpChg chg="add mod">
          <ac:chgData name="Jose Mora" userId="5d89c3a8ee50997c" providerId="LiveId" clId="{0150BCF2-C70F-4DB7-B221-39994EEDC29E}" dt="2026-02-05T05:30:14.968" v="4707" actId="1076"/>
          <ac:grpSpMkLst>
            <pc:docMk/>
            <pc:sldMk cId="970146916" sldId="278"/>
            <ac:grpSpMk id="31" creationId="{7B1FA18D-1654-1F27-7220-84BD3B985243}"/>
          </ac:grpSpMkLst>
        </pc:grpChg>
        <pc:grpChg chg="add mod">
          <ac:chgData name="Jose Mora" userId="5d89c3a8ee50997c" providerId="LiveId" clId="{0150BCF2-C70F-4DB7-B221-39994EEDC29E}" dt="2026-02-05T06:10:55.705" v="5341" actId="1076"/>
          <ac:grpSpMkLst>
            <pc:docMk/>
            <pc:sldMk cId="970146916" sldId="278"/>
            <ac:grpSpMk id="42" creationId="{6151F10B-2BE4-E5A9-0B0F-A5E124707406}"/>
          </ac:grpSpMkLst>
        </pc:grpChg>
        <pc:picChg chg="mod">
          <ac:chgData name="Jose Mora" userId="5d89c3a8ee50997c" providerId="LiveId" clId="{0150BCF2-C70F-4DB7-B221-39994EEDC29E}" dt="2026-02-05T05:30:18.097" v="4708" actId="1076"/>
          <ac:picMkLst>
            <pc:docMk/>
            <pc:sldMk cId="970146916" sldId="278"/>
            <ac:picMk id="4" creationId="{488B15CF-9540-5FFA-2B33-70258C2E5A42}"/>
          </ac:picMkLst>
        </pc:picChg>
        <pc:picChg chg="mod">
          <ac:chgData name="Jose Mora" userId="5d89c3a8ee50997c" providerId="LiveId" clId="{0150BCF2-C70F-4DB7-B221-39994EEDC29E}" dt="2026-02-05T05:30:18.097" v="4708" actId="1076"/>
          <ac:picMkLst>
            <pc:docMk/>
            <pc:sldMk cId="970146916" sldId="278"/>
            <ac:picMk id="5" creationId="{743F8397-5178-31A2-3A10-CB7C3E7012E2}"/>
          </ac:picMkLst>
        </pc:picChg>
        <pc:picChg chg="add mod">
          <ac:chgData name="Jose Mora" userId="5d89c3a8ee50997c" providerId="LiveId" clId="{0150BCF2-C70F-4DB7-B221-39994EEDC29E}" dt="2026-02-05T05:29:41.311" v="4695" actId="1076"/>
          <ac:picMkLst>
            <pc:docMk/>
            <pc:sldMk cId="970146916" sldId="278"/>
            <ac:picMk id="13" creationId="{1120808A-66C3-10DB-B469-4954A4CD806C}"/>
          </ac:picMkLst>
        </pc:picChg>
        <pc:picChg chg="add mod ord modCrop">
          <ac:chgData name="Jose Mora" userId="5d89c3a8ee50997c" providerId="LiveId" clId="{0150BCF2-C70F-4DB7-B221-39994EEDC29E}" dt="2026-02-05T05:27:36.186" v="4680" actId="1076"/>
          <ac:picMkLst>
            <pc:docMk/>
            <pc:sldMk cId="970146916" sldId="278"/>
            <ac:picMk id="15" creationId="{547E6B0B-1378-3C46-028E-ADCC42519745}"/>
          </ac:picMkLst>
        </pc:picChg>
        <pc:picChg chg="mod">
          <ac:chgData name="Jose Mora" userId="5d89c3a8ee50997c" providerId="LiveId" clId="{0150BCF2-C70F-4DB7-B221-39994EEDC29E}" dt="2026-02-05T05:30:29.640" v="4710" actId="1076"/>
          <ac:picMkLst>
            <pc:docMk/>
            <pc:sldMk cId="970146916" sldId="278"/>
            <ac:picMk id="18" creationId="{1DB48F7A-2021-DFFE-3778-19E233DC19FB}"/>
          </ac:picMkLst>
        </pc:picChg>
        <pc:picChg chg="mod">
          <ac:chgData name="Jose Mora" userId="5d89c3a8ee50997c" providerId="LiveId" clId="{0150BCF2-C70F-4DB7-B221-39994EEDC29E}" dt="2026-02-05T05:30:48.493" v="4716" actId="1076"/>
          <ac:picMkLst>
            <pc:docMk/>
            <pc:sldMk cId="970146916" sldId="278"/>
            <ac:picMk id="19" creationId="{C1D38529-0893-A185-D74E-7624B6DA499B}"/>
          </ac:picMkLst>
        </pc:picChg>
        <pc:picChg chg="mod">
          <ac:chgData name="Jose Mora" userId="5d89c3a8ee50997c" providerId="LiveId" clId="{0150BCF2-C70F-4DB7-B221-39994EEDC29E}" dt="2026-02-05T05:09:31.085" v="4318" actId="1076"/>
          <ac:picMkLst>
            <pc:docMk/>
            <pc:sldMk cId="970146916" sldId="278"/>
            <ac:picMk id="23" creationId="{93DDDD44-FEB3-BF26-87CD-CAE1F39DCB2B}"/>
          </ac:picMkLst>
        </pc:picChg>
        <pc:picChg chg="mod">
          <ac:chgData name="Jose Mora" userId="5d89c3a8ee50997c" providerId="LiveId" clId="{0150BCF2-C70F-4DB7-B221-39994EEDC29E}" dt="2026-02-05T05:10:39.095" v="4360" actId="1076"/>
          <ac:picMkLst>
            <pc:docMk/>
            <pc:sldMk cId="970146916" sldId="278"/>
            <ac:picMk id="26" creationId="{B4849D87-4463-2C67-604E-E429CAAE39CA}"/>
          </ac:picMkLst>
        </pc:picChg>
        <pc:picChg chg="mod">
          <ac:chgData name="Jose Mora" userId="5d89c3a8ee50997c" providerId="LiveId" clId="{0150BCF2-C70F-4DB7-B221-39994EEDC29E}" dt="2026-02-05T05:27:41.519" v="4682" actId="1076"/>
          <ac:picMkLst>
            <pc:docMk/>
            <pc:sldMk cId="970146916" sldId="278"/>
            <ac:picMk id="29" creationId="{1210CCEB-7DCA-D79B-1220-8ED74EA8F5E2}"/>
          </ac:picMkLst>
        </pc:picChg>
        <pc:picChg chg="mod">
          <ac:chgData name="Jose Mora" userId="5d89c3a8ee50997c" providerId="LiveId" clId="{0150BCF2-C70F-4DB7-B221-39994EEDC29E}" dt="2026-02-05T05:30:14.968" v="4707" actId="1076"/>
          <ac:picMkLst>
            <pc:docMk/>
            <pc:sldMk cId="970146916" sldId="278"/>
            <ac:picMk id="34" creationId="{614B0750-D624-47A4-B3EF-6987282405A2}"/>
          </ac:picMkLst>
        </pc:picChg>
        <pc:picChg chg="mod">
          <ac:chgData name="Jose Mora" userId="5d89c3a8ee50997c" providerId="LiveId" clId="{0150BCF2-C70F-4DB7-B221-39994EEDC29E}" dt="2026-02-05T05:30:14.968" v="4707" actId="1076"/>
          <ac:picMkLst>
            <pc:docMk/>
            <pc:sldMk cId="970146916" sldId="278"/>
            <ac:picMk id="35" creationId="{1DA6BD37-A2AC-957D-82BA-1318799F97A7}"/>
          </ac:picMkLst>
        </pc:picChg>
        <pc:picChg chg="add mod">
          <ac:chgData name="Jose Mora" userId="5d89c3a8ee50997c" providerId="LiveId" clId="{0150BCF2-C70F-4DB7-B221-39994EEDC29E}" dt="2026-02-05T06:10:50.170" v="5340" actId="164"/>
          <ac:picMkLst>
            <pc:docMk/>
            <pc:sldMk cId="970146916" sldId="278"/>
            <ac:picMk id="36" creationId="{370C8190-E3AF-203F-A3CC-8EAFE2CFAB21}"/>
          </ac:picMkLst>
        </pc:picChg>
        <pc:picChg chg="add mod">
          <ac:chgData name="Jose Mora" userId="5d89c3a8ee50997c" providerId="LiveId" clId="{0150BCF2-C70F-4DB7-B221-39994EEDC29E}" dt="2026-02-05T06:10:50.170" v="5340" actId="164"/>
          <ac:picMkLst>
            <pc:docMk/>
            <pc:sldMk cId="970146916" sldId="278"/>
            <ac:picMk id="37" creationId="{5828C473-C404-DC61-BC86-C2075526BCBB}"/>
          </ac:picMkLst>
        </pc:picChg>
        <pc:picChg chg="add mod">
          <ac:chgData name="Jose Mora" userId="5d89c3a8ee50997c" providerId="LiveId" clId="{0150BCF2-C70F-4DB7-B221-39994EEDC29E}" dt="2026-02-05T06:10:50.170" v="5340" actId="164"/>
          <ac:picMkLst>
            <pc:docMk/>
            <pc:sldMk cId="970146916" sldId="278"/>
            <ac:picMk id="38" creationId="{2EEAC88D-A651-D968-6E9E-5BB2E74DDDE1}"/>
          </ac:picMkLst>
        </pc:picChg>
      </pc:sldChg>
      <pc:sldChg chg="addSp delSp modSp add mod">
        <pc:chgData name="Jose Mora" userId="5d89c3a8ee50997c" providerId="LiveId" clId="{0150BCF2-C70F-4DB7-B221-39994EEDC29E}" dt="2026-02-05T05:39:42.860" v="4738" actId="20577"/>
        <pc:sldMkLst>
          <pc:docMk/>
          <pc:sldMk cId="3036207589" sldId="279"/>
        </pc:sldMkLst>
        <pc:spChg chg="mod">
          <ac:chgData name="Jose Mora" userId="5d89c3a8ee50997c" providerId="LiveId" clId="{0150BCF2-C70F-4DB7-B221-39994EEDC29E}" dt="2026-02-05T05:11:44.879" v="4408" actId="20577"/>
          <ac:spMkLst>
            <pc:docMk/>
            <pc:sldMk cId="3036207589" sldId="279"/>
            <ac:spMk id="3" creationId="{10B335D9-6C01-2C99-B78F-90608E28FBBC}"/>
          </ac:spMkLst>
        </pc:spChg>
        <pc:spChg chg="mod">
          <ac:chgData name="Jose Mora" userId="5d89c3a8ee50997c" providerId="LiveId" clId="{0150BCF2-C70F-4DB7-B221-39994EEDC29E}" dt="2026-02-05T05:39:32.807" v="4726" actId="1076"/>
          <ac:spMkLst>
            <pc:docMk/>
            <pc:sldMk cId="3036207589" sldId="279"/>
            <ac:spMk id="6" creationId="{50859325-2F39-2FF2-C461-76C4CC9AE3B0}"/>
          </ac:spMkLst>
        </pc:spChg>
        <pc:spChg chg="mod">
          <ac:chgData name="Jose Mora" userId="5d89c3a8ee50997c" providerId="LiveId" clId="{0150BCF2-C70F-4DB7-B221-39994EEDC29E}" dt="2026-02-05T05:39:32.807" v="4726" actId="1076"/>
          <ac:spMkLst>
            <pc:docMk/>
            <pc:sldMk cId="3036207589" sldId="279"/>
            <ac:spMk id="7" creationId="{01367641-A0C9-97A0-9360-171C0D144881}"/>
          </ac:spMkLst>
        </pc:spChg>
        <pc:spChg chg="add del">
          <ac:chgData name="Jose Mora" userId="5d89c3a8ee50997c" providerId="LiveId" clId="{0150BCF2-C70F-4DB7-B221-39994EEDC29E}" dt="2026-02-05T05:13:21.478" v="4419" actId="478"/>
          <ac:spMkLst>
            <pc:docMk/>
            <pc:sldMk cId="3036207589" sldId="279"/>
            <ac:spMk id="10" creationId="{20549861-AF44-E8B5-517F-1126C60FC0D8}"/>
          </ac:spMkLst>
        </pc:spChg>
        <pc:spChg chg="mod">
          <ac:chgData name="Jose Mora" userId="5d89c3a8ee50997c" providerId="LiveId" clId="{0150BCF2-C70F-4DB7-B221-39994EEDC29E}" dt="2026-02-05T05:39:32.807" v="4726" actId="1076"/>
          <ac:spMkLst>
            <pc:docMk/>
            <pc:sldMk cId="3036207589" sldId="279"/>
            <ac:spMk id="12" creationId="{CC796F7F-7A7D-5187-B844-3891D935858D}"/>
          </ac:spMkLst>
        </pc:spChg>
        <pc:spChg chg="mod">
          <ac:chgData name="Jose Mora" userId="5d89c3a8ee50997c" providerId="LiveId" clId="{0150BCF2-C70F-4DB7-B221-39994EEDC29E}" dt="2026-02-05T05:39:32.807" v="4726" actId="1076"/>
          <ac:spMkLst>
            <pc:docMk/>
            <pc:sldMk cId="3036207589" sldId="279"/>
            <ac:spMk id="14" creationId="{7CFB44AE-0620-6DA1-5EB2-19A9D575E21A}"/>
          </ac:spMkLst>
        </pc:spChg>
        <pc:spChg chg="mod">
          <ac:chgData name="Jose Mora" userId="5d89c3a8ee50997c" providerId="LiveId" clId="{0150BCF2-C70F-4DB7-B221-39994EEDC29E}" dt="2026-02-05T05:39:32.807" v="4726" actId="1076"/>
          <ac:spMkLst>
            <pc:docMk/>
            <pc:sldMk cId="3036207589" sldId="279"/>
            <ac:spMk id="20" creationId="{F1508D8D-0E7F-8C72-8C10-CD548BEE47CE}"/>
          </ac:spMkLst>
        </pc:spChg>
        <pc:spChg chg="mod">
          <ac:chgData name="Jose Mora" userId="5d89c3a8ee50997c" providerId="LiveId" clId="{0150BCF2-C70F-4DB7-B221-39994EEDC29E}" dt="2026-02-05T05:39:30.590" v="4725" actId="1076"/>
          <ac:spMkLst>
            <pc:docMk/>
            <pc:sldMk cId="3036207589" sldId="279"/>
            <ac:spMk id="22" creationId="{DCEDF785-9007-91C4-8310-DD72C54001F3}"/>
          </ac:spMkLst>
        </pc:spChg>
        <pc:spChg chg="mod">
          <ac:chgData name="Jose Mora" userId="5d89c3a8ee50997c" providerId="LiveId" clId="{0150BCF2-C70F-4DB7-B221-39994EEDC29E}" dt="2026-02-05T05:39:42.860" v="4738" actId="20577"/>
          <ac:spMkLst>
            <pc:docMk/>
            <pc:sldMk cId="3036207589" sldId="279"/>
            <ac:spMk id="25" creationId="{4B57609E-BC4B-66B2-1743-F81D08B4FD23}"/>
          </ac:spMkLst>
        </pc:spChg>
        <pc:spChg chg="add mod">
          <ac:chgData name="Jose Mora" userId="5d89c3a8ee50997c" providerId="LiveId" clId="{0150BCF2-C70F-4DB7-B221-39994EEDC29E}" dt="2026-02-05T05:22:08.393" v="4662" actId="1076"/>
          <ac:spMkLst>
            <pc:docMk/>
            <pc:sldMk cId="3036207589" sldId="279"/>
            <ac:spMk id="30" creationId="{7F8A6AB2-953C-979C-F2F6-F2E58E4F36DA}"/>
          </ac:spMkLst>
        </pc:spChg>
        <pc:spChg chg="mod">
          <ac:chgData name="Jose Mora" userId="5d89c3a8ee50997c" providerId="LiveId" clId="{0150BCF2-C70F-4DB7-B221-39994EEDC29E}" dt="2026-02-05T05:39:35.591" v="4727" actId="1076"/>
          <ac:spMkLst>
            <pc:docMk/>
            <pc:sldMk cId="3036207589" sldId="279"/>
            <ac:spMk id="33" creationId="{24CE4436-5C17-6DD4-F964-A2C0C8D756E6}"/>
          </ac:spMkLst>
        </pc:spChg>
        <pc:grpChg chg="mod">
          <ac:chgData name="Jose Mora" userId="5d89c3a8ee50997c" providerId="LiveId" clId="{0150BCF2-C70F-4DB7-B221-39994EEDC29E}" dt="2026-02-05T05:39:32.807" v="4726" actId="1076"/>
          <ac:grpSpMkLst>
            <pc:docMk/>
            <pc:sldMk cId="3036207589" sldId="279"/>
            <ac:grpSpMk id="9" creationId="{27F57F1C-0323-72C0-4B21-C9732025550F}"/>
          </ac:grpSpMkLst>
        </pc:grpChg>
        <pc:grpChg chg="add del">
          <ac:chgData name="Jose Mora" userId="5d89c3a8ee50997c" providerId="LiveId" clId="{0150BCF2-C70F-4DB7-B221-39994EEDC29E}" dt="2026-02-05T05:39:26.955" v="4724" actId="478"/>
          <ac:grpSpMkLst>
            <pc:docMk/>
            <pc:sldMk cId="3036207589" sldId="279"/>
            <ac:grpSpMk id="16" creationId="{F63F464B-1960-17EC-B776-0F208F938C20}"/>
          </ac:grpSpMkLst>
        </pc:grpChg>
        <pc:grpChg chg="add del mod">
          <ac:chgData name="Jose Mora" userId="5d89c3a8ee50997c" providerId="LiveId" clId="{0150BCF2-C70F-4DB7-B221-39994EEDC29E}" dt="2026-02-05T05:39:30.590" v="4725" actId="1076"/>
          <ac:grpSpMkLst>
            <pc:docMk/>
            <pc:sldMk cId="3036207589" sldId="279"/>
            <ac:grpSpMk id="21" creationId="{F3DBB95A-A2B9-FDD2-6777-58F5C9C5A927}"/>
          </ac:grpSpMkLst>
        </pc:grpChg>
        <pc:grpChg chg="add del mod">
          <ac:chgData name="Jose Mora" userId="5d89c3a8ee50997c" providerId="LiveId" clId="{0150BCF2-C70F-4DB7-B221-39994EEDC29E}" dt="2026-02-05T05:39:39.082" v="4728" actId="1076"/>
          <ac:grpSpMkLst>
            <pc:docMk/>
            <pc:sldMk cId="3036207589" sldId="279"/>
            <ac:grpSpMk id="24" creationId="{8D4D271F-9DC4-D6D7-9B25-3C927CDC62B1}"/>
          </ac:grpSpMkLst>
        </pc:grpChg>
        <pc:grpChg chg="add del mod">
          <ac:chgData name="Jose Mora" userId="5d89c3a8ee50997c" providerId="LiveId" clId="{0150BCF2-C70F-4DB7-B221-39994EEDC29E}" dt="2026-02-05T05:39:32.807" v="4726" actId="1076"/>
          <ac:grpSpMkLst>
            <pc:docMk/>
            <pc:sldMk cId="3036207589" sldId="279"/>
            <ac:grpSpMk id="27" creationId="{A8B8F82C-9171-B762-1100-00A8BF935286}"/>
          </ac:grpSpMkLst>
        </pc:grpChg>
        <pc:grpChg chg="add mod">
          <ac:chgData name="Jose Mora" userId="5d89c3a8ee50997c" providerId="LiveId" clId="{0150BCF2-C70F-4DB7-B221-39994EEDC29E}" dt="2026-02-05T05:39:35.591" v="4727" actId="1076"/>
          <ac:grpSpMkLst>
            <pc:docMk/>
            <pc:sldMk cId="3036207589" sldId="279"/>
            <ac:grpSpMk id="31" creationId="{37CCE770-7006-A4C5-154A-B4E67D7E163B}"/>
          </ac:grpSpMkLst>
        </pc:grpChg>
        <pc:picChg chg="mod">
          <ac:chgData name="Jose Mora" userId="5d89c3a8ee50997c" providerId="LiveId" clId="{0150BCF2-C70F-4DB7-B221-39994EEDC29E}" dt="2026-02-05T05:39:32.807" v="4726" actId="1076"/>
          <ac:picMkLst>
            <pc:docMk/>
            <pc:sldMk cId="3036207589" sldId="279"/>
            <ac:picMk id="4" creationId="{54EB9200-714A-CF81-5019-B99079BADF24}"/>
          </ac:picMkLst>
        </pc:picChg>
        <pc:picChg chg="mod">
          <ac:chgData name="Jose Mora" userId="5d89c3a8ee50997c" providerId="LiveId" clId="{0150BCF2-C70F-4DB7-B221-39994EEDC29E}" dt="2026-02-05T05:39:32.807" v="4726" actId="1076"/>
          <ac:picMkLst>
            <pc:docMk/>
            <pc:sldMk cId="3036207589" sldId="279"/>
            <ac:picMk id="5" creationId="{F904352C-A6EE-B1F4-E592-990C43A4BAF8}"/>
          </ac:picMkLst>
        </pc:picChg>
        <pc:picChg chg="add mod ord">
          <ac:chgData name="Jose Mora" userId="5d89c3a8ee50997c" providerId="LiveId" clId="{0150BCF2-C70F-4DB7-B221-39994EEDC29E}" dt="2026-02-05T05:19:54.166" v="4444" actId="1076"/>
          <ac:picMkLst>
            <pc:docMk/>
            <pc:sldMk cId="3036207589" sldId="279"/>
            <ac:picMk id="11" creationId="{BBC735B7-8844-5921-A1E5-56A34AE4A616}"/>
          </ac:picMkLst>
        </pc:picChg>
        <pc:picChg chg="del">
          <ac:chgData name="Jose Mora" userId="5d89c3a8ee50997c" providerId="LiveId" clId="{0150BCF2-C70F-4DB7-B221-39994EEDC29E}" dt="2026-02-05T05:12:30.073" v="4417" actId="478"/>
          <ac:picMkLst>
            <pc:docMk/>
            <pc:sldMk cId="3036207589" sldId="279"/>
            <ac:picMk id="13" creationId="{42CB0657-F2AD-97EF-6F93-E0B1BBB2094E}"/>
          </ac:picMkLst>
        </pc:picChg>
        <pc:picChg chg="del">
          <ac:chgData name="Jose Mora" userId="5d89c3a8ee50997c" providerId="LiveId" clId="{0150BCF2-C70F-4DB7-B221-39994EEDC29E}" dt="2026-02-05T05:39:05.270" v="4721" actId="478"/>
          <ac:picMkLst>
            <pc:docMk/>
            <pc:sldMk cId="3036207589" sldId="279"/>
            <ac:picMk id="15" creationId="{91596E96-3170-BCE4-7876-AD0C4A7BDEBA}"/>
          </ac:picMkLst>
        </pc:picChg>
        <pc:picChg chg="mod">
          <ac:chgData name="Jose Mora" userId="5d89c3a8ee50997c" providerId="LiveId" clId="{0150BCF2-C70F-4DB7-B221-39994EEDC29E}" dt="2026-02-05T05:39:30.590" v="4725" actId="1076"/>
          <ac:picMkLst>
            <pc:docMk/>
            <pc:sldMk cId="3036207589" sldId="279"/>
            <ac:picMk id="23" creationId="{9D72951A-DD36-7075-A1CB-983162FF9C38}"/>
          </ac:picMkLst>
        </pc:picChg>
        <pc:picChg chg="add mod modCrop">
          <ac:chgData name="Jose Mora" userId="5d89c3a8ee50997c" providerId="LiveId" clId="{0150BCF2-C70F-4DB7-B221-39994EEDC29E}" dt="2026-02-05T05:20:14.852" v="4445" actId="732"/>
          <ac:picMkLst>
            <pc:docMk/>
            <pc:sldMk cId="3036207589" sldId="279"/>
            <ac:picMk id="29" creationId="{E14FEE8D-9871-9B76-A7A5-71DA270929D8}"/>
          </ac:picMkLst>
        </pc:picChg>
        <pc:picChg chg="mod">
          <ac:chgData name="Jose Mora" userId="5d89c3a8ee50997c" providerId="LiveId" clId="{0150BCF2-C70F-4DB7-B221-39994EEDC29E}" dt="2026-02-05T05:39:35.591" v="4727" actId="1076"/>
          <ac:picMkLst>
            <pc:docMk/>
            <pc:sldMk cId="3036207589" sldId="279"/>
            <ac:picMk id="32" creationId="{CD30586B-D0C0-DE99-0D00-82E0C167FC94}"/>
          </ac:picMkLst>
        </pc:picChg>
      </pc:sldChg>
      <pc:sldChg chg="addSp delSp modSp add mod">
        <pc:chgData name="Jose Mora" userId="5d89c3a8ee50997c" providerId="LiveId" clId="{0150BCF2-C70F-4DB7-B221-39994EEDC29E}" dt="2026-02-05T06:04:52.031" v="5233" actId="1076"/>
        <pc:sldMkLst>
          <pc:docMk/>
          <pc:sldMk cId="4030880955" sldId="280"/>
        </pc:sldMkLst>
        <pc:spChg chg="mod">
          <ac:chgData name="Jose Mora" userId="5d89c3a8ee50997c" providerId="LiveId" clId="{0150BCF2-C70F-4DB7-B221-39994EEDC29E}" dt="2026-02-05T05:42:26.452" v="4833" actId="1076"/>
          <ac:spMkLst>
            <pc:docMk/>
            <pc:sldMk cId="4030880955" sldId="280"/>
            <ac:spMk id="2" creationId="{C7B35690-38DB-CDA3-2B1A-9A06E2C8B4B5}"/>
          </ac:spMkLst>
        </pc:spChg>
        <pc:spChg chg="mod">
          <ac:chgData name="Jose Mora" userId="5d89c3a8ee50997c" providerId="LiveId" clId="{0150BCF2-C70F-4DB7-B221-39994EEDC29E}" dt="2026-02-05T05:40:00.368" v="4748" actId="20577"/>
          <ac:spMkLst>
            <pc:docMk/>
            <pc:sldMk cId="4030880955" sldId="280"/>
            <ac:spMk id="3" creationId="{A6B9FF2F-4542-DF24-84EA-B5CF2688ECE4}"/>
          </ac:spMkLst>
        </pc:spChg>
        <pc:spChg chg="mod">
          <ac:chgData name="Jose Mora" userId="5d89c3a8ee50997c" providerId="LiveId" clId="{0150BCF2-C70F-4DB7-B221-39994EEDC29E}" dt="2026-02-05T06:03:56.379" v="5224" actId="14100"/>
          <ac:spMkLst>
            <pc:docMk/>
            <pc:sldMk cId="4030880955" sldId="280"/>
            <ac:spMk id="6" creationId="{893CF5E5-1999-FFC7-586F-8459DF7AE1D3}"/>
          </ac:spMkLst>
        </pc:spChg>
        <pc:spChg chg="mod">
          <ac:chgData name="Jose Mora" userId="5d89c3a8ee50997c" providerId="LiveId" clId="{0150BCF2-C70F-4DB7-B221-39994EEDC29E}" dt="2026-02-05T06:03:56.379" v="5224" actId="14100"/>
          <ac:spMkLst>
            <pc:docMk/>
            <pc:sldMk cId="4030880955" sldId="280"/>
            <ac:spMk id="7" creationId="{7EB65DAD-E3A0-0369-5B1C-09C28562AC41}"/>
          </ac:spMkLst>
        </pc:spChg>
        <pc:spChg chg="mod">
          <ac:chgData name="Jose Mora" userId="5d89c3a8ee50997c" providerId="LiveId" clId="{0150BCF2-C70F-4DB7-B221-39994EEDC29E}" dt="2026-02-05T05:42:20.458" v="4832" actId="1076"/>
          <ac:spMkLst>
            <pc:docMk/>
            <pc:sldMk cId="4030880955" sldId="280"/>
            <ac:spMk id="8" creationId="{8E23D2B1-BC4A-8D8C-9C5F-36E001C0A376}"/>
          </ac:spMkLst>
        </pc:spChg>
        <pc:spChg chg="add del">
          <ac:chgData name="Jose Mora" userId="5d89c3a8ee50997c" providerId="LiveId" clId="{0150BCF2-C70F-4DB7-B221-39994EEDC29E}" dt="2026-02-05T05:40:45.781" v="4752" actId="478"/>
          <ac:spMkLst>
            <pc:docMk/>
            <pc:sldMk cId="4030880955" sldId="280"/>
            <ac:spMk id="10" creationId="{FDF48C28-58B3-DCA9-811D-CE877173FDCD}"/>
          </ac:spMkLst>
        </pc:spChg>
        <pc:spChg chg="mod">
          <ac:chgData name="Jose Mora" userId="5d89c3a8ee50997c" providerId="LiveId" clId="{0150BCF2-C70F-4DB7-B221-39994EEDC29E}" dt="2026-02-05T06:03:56.379" v="5224" actId="14100"/>
          <ac:spMkLst>
            <pc:docMk/>
            <pc:sldMk cId="4030880955" sldId="280"/>
            <ac:spMk id="12" creationId="{30A93204-0B92-80F3-EF6E-B0CD3D967B83}"/>
          </ac:spMkLst>
        </pc:spChg>
        <pc:spChg chg="mod">
          <ac:chgData name="Jose Mora" userId="5d89c3a8ee50997c" providerId="LiveId" clId="{0150BCF2-C70F-4DB7-B221-39994EEDC29E}" dt="2026-02-05T06:03:56.379" v="5224" actId="14100"/>
          <ac:spMkLst>
            <pc:docMk/>
            <pc:sldMk cId="4030880955" sldId="280"/>
            <ac:spMk id="14" creationId="{F737924E-B6CD-6151-CC13-AAF52F2EE458}"/>
          </ac:spMkLst>
        </pc:spChg>
        <pc:spChg chg="mod">
          <ac:chgData name="Jose Mora" userId="5d89c3a8ee50997c" providerId="LiveId" clId="{0150BCF2-C70F-4DB7-B221-39994EEDC29E}" dt="2026-02-05T06:03:56.379" v="5224" actId="14100"/>
          <ac:spMkLst>
            <pc:docMk/>
            <pc:sldMk cId="4030880955" sldId="280"/>
            <ac:spMk id="20" creationId="{9E1A5C06-E7A3-63C6-626C-0BDDFDFD7644}"/>
          </ac:spMkLst>
        </pc:spChg>
        <pc:spChg chg="mod">
          <ac:chgData name="Jose Mora" userId="5d89c3a8ee50997c" providerId="LiveId" clId="{0150BCF2-C70F-4DB7-B221-39994EEDC29E}" dt="2026-02-05T05:41:45.674" v="4821" actId="20577"/>
          <ac:spMkLst>
            <pc:docMk/>
            <pc:sldMk cId="4030880955" sldId="280"/>
            <ac:spMk id="30" creationId="{7F46F396-F91B-8272-7D88-EEEDD192B4BB}"/>
          </ac:spMkLst>
        </pc:spChg>
        <pc:spChg chg="mod">
          <ac:chgData name="Jose Mora" userId="5d89c3a8ee50997c" providerId="LiveId" clId="{0150BCF2-C70F-4DB7-B221-39994EEDC29E}" dt="2026-02-05T06:03:59.198" v="5226" actId="1076"/>
          <ac:spMkLst>
            <pc:docMk/>
            <pc:sldMk cId="4030880955" sldId="280"/>
            <ac:spMk id="33" creationId="{0E3BEF11-1834-7E13-091F-7AF28B444E32}"/>
          </ac:spMkLst>
        </pc:spChg>
        <pc:grpChg chg="mod">
          <ac:chgData name="Jose Mora" userId="5d89c3a8ee50997c" providerId="LiveId" clId="{0150BCF2-C70F-4DB7-B221-39994EEDC29E}" dt="2026-02-05T06:03:56.379" v="5224" actId="14100"/>
          <ac:grpSpMkLst>
            <pc:docMk/>
            <pc:sldMk cId="4030880955" sldId="280"/>
            <ac:grpSpMk id="9" creationId="{DA5F0C17-05C2-869F-F85A-618D62C04169}"/>
          </ac:grpSpMkLst>
        </pc:grpChg>
        <pc:grpChg chg="del">
          <ac:chgData name="Jose Mora" userId="5d89c3a8ee50997c" providerId="LiveId" clId="{0150BCF2-C70F-4DB7-B221-39994EEDC29E}" dt="2026-02-05T05:40:57.042" v="4756" actId="478"/>
          <ac:grpSpMkLst>
            <pc:docMk/>
            <pc:sldMk cId="4030880955" sldId="280"/>
            <ac:grpSpMk id="21" creationId="{FD494793-CD85-435B-E1CB-E6FD75330430}"/>
          </ac:grpSpMkLst>
        </pc:grpChg>
        <pc:grpChg chg="del">
          <ac:chgData name="Jose Mora" userId="5d89c3a8ee50997c" providerId="LiveId" clId="{0150BCF2-C70F-4DB7-B221-39994EEDC29E}" dt="2026-02-05T05:41:00.790" v="4757" actId="478"/>
          <ac:grpSpMkLst>
            <pc:docMk/>
            <pc:sldMk cId="4030880955" sldId="280"/>
            <ac:grpSpMk id="24" creationId="{E5457CE1-CF46-A770-848C-73BA25C25A0B}"/>
          </ac:grpSpMkLst>
        </pc:grpChg>
        <pc:grpChg chg="mod">
          <ac:chgData name="Jose Mora" userId="5d89c3a8ee50997c" providerId="LiveId" clId="{0150BCF2-C70F-4DB7-B221-39994EEDC29E}" dt="2026-02-05T06:03:56.437" v="5225" actId="27636"/>
          <ac:grpSpMkLst>
            <pc:docMk/>
            <pc:sldMk cId="4030880955" sldId="280"/>
            <ac:grpSpMk id="27" creationId="{EF84398F-43FF-C29F-BD5C-7B5165A38171}"/>
          </ac:grpSpMkLst>
        </pc:grpChg>
        <pc:grpChg chg="mod">
          <ac:chgData name="Jose Mora" userId="5d89c3a8ee50997c" providerId="LiveId" clId="{0150BCF2-C70F-4DB7-B221-39994EEDC29E}" dt="2026-02-05T06:03:59.198" v="5226" actId="1076"/>
          <ac:grpSpMkLst>
            <pc:docMk/>
            <pc:sldMk cId="4030880955" sldId="280"/>
            <ac:grpSpMk id="31" creationId="{F195E094-7749-5A24-2E71-E15C6A2EBCC1}"/>
          </ac:grpSpMkLst>
        </pc:grpChg>
        <pc:picChg chg="mod">
          <ac:chgData name="Jose Mora" userId="5d89c3a8ee50997c" providerId="LiveId" clId="{0150BCF2-C70F-4DB7-B221-39994EEDC29E}" dt="2026-02-05T06:03:56.379" v="5224" actId="14100"/>
          <ac:picMkLst>
            <pc:docMk/>
            <pc:sldMk cId="4030880955" sldId="280"/>
            <ac:picMk id="4" creationId="{2ADB7B1D-147F-F0D3-5C66-3802CC0AC77F}"/>
          </ac:picMkLst>
        </pc:picChg>
        <pc:picChg chg="mod">
          <ac:chgData name="Jose Mora" userId="5d89c3a8ee50997c" providerId="LiveId" clId="{0150BCF2-C70F-4DB7-B221-39994EEDC29E}" dt="2026-02-05T06:03:56.379" v="5224" actId="14100"/>
          <ac:picMkLst>
            <pc:docMk/>
            <pc:sldMk cId="4030880955" sldId="280"/>
            <ac:picMk id="5" creationId="{144022E6-5DDB-D4EC-2F0A-3BE0FFDCACBD}"/>
          </ac:picMkLst>
        </pc:picChg>
        <pc:picChg chg="del">
          <ac:chgData name="Jose Mora" userId="5d89c3a8ee50997c" providerId="LiveId" clId="{0150BCF2-C70F-4DB7-B221-39994EEDC29E}" dt="2026-02-05T05:40:41.018" v="4750" actId="478"/>
          <ac:picMkLst>
            <pc:docMk/>
            <pc:sldMk cId="4030880955" sldId="280"/>
            <ac:picMk id="11" creationId="{E352A062-B256-A57F-83C6-6CC5DD683F44}"/>
          </ac:picMkLst>
        </pc:picChg>
        <pc:picChg chg="add mod">
          <ac:chgData name="Jose Mora" userId="5d89c3a8ee50997c" providerId="LiveId" clId="{0150BCF2-C70F-4DB7-B221-39994EEDC29E}" dt="2026-02-05T05:40:54.838" v="4755" actId="1076"/>
          <ac:picMkLst>
            <pc:docMk/>
            <pc:sldMk cId="4030880955" sldId="280"/>
            <ac:picMk id="13" creationId="{1EC971B9-7B02-CC79-601B-A1768086CF50}"/>
          </ac:picMkLst>
        </pc:picChg>
        <pc:picChg chg="add del mod">
          <ac:chgData name="Jose Mora" userId="5d89c3a8ee50997c" providerId="LiveId" clId="{0150BCF2-C70F-4DB7-B221-39994EEDC29E}" dt="2026-02-05T06:04:36.491" v="5229" actId="478"/>
          <ac:picMkLst>
            <pc:docMk/>
            <pc:sldMk cId="4030880955" sldId="280"/>
            <ac:picMk id="16" creationId="{ED6CF491-E982-A0AB-BD44-463B9C269683}"/>
          </ac:picMkLst>
        </pc:picChg>
        <pc:picChg chg="add mod">
          <ac:chgData name="Jose Mora" userId="5d89c3a8ee50997c" providerId="LiveId" clId="{0150BCF2-C70F-4DB7-B221-39994EEDC29E}" dt="2026-02-05T06:04:52.031" v="5233" actId="1076"/>
          <ac:picMkLst>
            <pc:docMk/>
            <pc:sldMk cId="4030880955" sldId="280"/>
            <ac:picMk id="17" creationId="{C4A31275-797C-13F1-9753-5F8FBA54FDFC}"/>
          </ac:picMkLst>
        </pc:picChg>
        <pc:picChg chg="del">
          <ac:chgData name="Jose Mora" userId="5d89c3a8ee50997c" providerId="LiveId" clId="{0150BCF2-C70F-4DB7-B221-39994EEDC29E}" dt="2026-02-05T05:40:39.295" v="4749" actId="478"/>
          <ac:picMkLst>
            <pc:docMk/>
            <pc:sldMk cId="4030880955" sldId="280"/>
            <ac:picMk id="29" creationId="{88FE9158-5A8E-6BB2-2C71-352867B10693}"/>
          </ac:picMkLst>
        </pc:picChg>
        <pc:picChg chg="mod">
          <ac:chgData name="Jose Mora" userId="5d89c3a8ee50997c" providerId="LiveId" clId="{0150BCF2-C70F-4DB7-B221-39994EEDC29E}" dt="2026-02-05T06:03:59.198" v="5226" actId="1076"/>
          <ac:picMkLst>
            <pc:docMk/>
            <pc:sldMk cId="4030880955" sldId="280"/>
            <ac:picMk id="32" creationId="{25A3EE99-CFED-B14F-EBBE-388729EA5C9D}"/>
          </ac:picMkLst>
        </pc:picChg>
      </pc:sldChg>
      <pc:sldChg chg="addSp delSp modSp add mod">
        <pc:chgData name="Jose Mora" userId="5d89c3a8ee50997c" providerId="LiveId" clId="{0150BCF2-C70F-4DB7-B221-39994EEDC29E}" dt="2026-02-05T05:50:18.082" v="4967" actId="1076"/>
        <pc:sldMkLst>
          <pc:docMk/>
          <pc:sldMk cId="1157422633" sldId="281"/>
        </pc:sldMkLst>
        <pc:spChg chg="mod">
          <ac:chgData name="Jose Mora" userId="5d89c3a8ee50997c" providerId="LiveId" clId="{0150BCF2-C70F-4DB7-B221-39994EEDC29E}" dt="2026-02-05T05:42:48.138" v="4842" actId="20577"/>
          <ac:spMkLst>
            <pc:docMk/>
            <pc:sldMk cId="1157422633" sldId="281"/>
            <ac:spMk id="3" creationId="{F1BA5E4D-5D25-6138-F7CA-42F6BC7713A1}"/>
          </ac:spMkLst>
        </pc:spChg>
        <pc:spChg chg="mod">
          <ac:chgData name="Jose Mora" userId="5d89c3a8ee50997c" providerId="LiveId" clId="{0150BCF2-C70F-4DB7-B221-39994EEDC29E}" dt="2026-02-05T05:49:16.781" v="4954" actId="1076"/>
          <ac:spMkLst>
            <pc:docMk/>
            <pc:sldMk cId="1157422633" sldId="281"/>
            <ac:spMk id="6" creationId="{DAF12D47-F2B9-F4EF-0109-6385D146076A}"/>
          </ac:spMkLst>
        </pc:spChg>
        <pc:spChg chg="mod">
          <ac:chgData name="Jose Mora" userId="5d89c3a8ee50997c" providerId="LiveId" clId="{0150BCF2-C70F-4DB7-B221-39994EEDC29E}" dt="2026-02-05T05:49:16.781" v="4954" actId="1076"/>
          <ac:spMkLst>
            <pc:docMk/>
            <pc:sldMk cId="1157422633" sldId="281"/>
            <ac:spMk id="7" creationId="{29413B4F-88C7-982B-3812-44ABFD4AB03A}"/>
          </ac:spMkLst>
        </pc:spChg>
        <pc:spChg chg="add del mod">
          <ac:chgData name="Jose Mora" userId="5d89c3a8ee50997c" providerId="LiveId" clId="{0150BCF2-C70F-4DB7-B221-39994EEDC29E}" dt="2026-02-05T05:47:58.357" v="4942" actId="478"/>
          <ac:spMkLst>
            <pc:docMk/>
            <pc:sldMk cId="1157422633" sldId="281"/>
            <ac:spMk id="10" creationId="{E3145956-2ED6-0F60-F5DE-E0B8FC32FB00}"/>
          </ac:spMkLst>
        </pc:spChg>
        <pc:spChg chg="mod">
          <ac:chgData name="Jose Mora" userId="5d89c3a8ee50997c" providerId="LiveId" clId="{0150BCF2-C70F-4DB7-B221-39994EEDC29E}" dt="2026-02-05T05:49:16.781" v="4954" actId="1076"/>
          <ac:spMkLst>
            <pc:docMk/>
            <pc:sldMk cId="1157422633" sldId="281"/>
            <ac:spMk id="12" creationId="{5E30B0A9-9EBB-D22D-BCCD-8C0A8A95E1A9}"/>
          </ac:spMkLst>
        </pc:spChg>
        <pc:spChg chg="mod">
          <ac:chgData name="Jose Mora" userId="5d89c3a8ee50997c" providerId="LiveId" clId="{0150BCF2-C70F-4DB7-B221-39994EEDC29E}" dt="2026-02-05T05:49:16.781" v="4954" actId="1076"/>
          <ac:spMkLst>
            <pc:docMk/>
            <pc:sldMk cId="1157422633" sldId="281"/>
            <ac:spMk id="14" creationId="{4746F2FD-3C41-61C9-1F0C-67735914A962}"/>
          </ac:spMkLst>
        </pc:spChg>
        <pc:spChg chg="add del">
          <ac:chgData name="Jose Mora" userId="5d89c3a8ee50997c" providerId="LiveId" clId="{0150BCF2-C70F-4DB7-B221-39994EEDC29E}" dt="2026-02-05T05:49:07.386" v="4950" actId="478"/>
          <ac:spMkLst>
            <pc:docMk/>
            <pc:sldMk cId="1157422633" sldId="281"/>
            <ac:spMk id="15" creationId="{FEAEF420-4D06-3E5E-B6E1-F57297BFBD20}"/>
          </ac:spMkLst>
        </pc:spChg>
        <pc:spChg chg="add mod">
          <ac:chgData name="Jose Mora" userId="5d89c3a8ee50997c" providerId="LiveId" clId="{0150BCF2-C70F-4DB7-B221-39994EEDC29E}" dt="2026-02-05T05:50:18.082" v="4967" actId="1076"/>
          <ac:spMkLst>
            <pc:docMk/>
            <pc:sldMk cId="1157422633" sldId="281"/>
            <ac:spMk id="17" creationId="{D97044FC-5F46-3C78-A360-E7E914565D67}"/>
          </ac:spMkLst>
        </pc:spChg>
        <pc:spChg chg="mod">
          <ac:chgData name="Jose Mora" userId="5d89c3a8ee50997c" providerId="LiveId" clId="{0150BCF2-C70F-4DB7-B221-39994EEDC29E}" dt="2026-02-05T05:49:32.545" v="4959" actId="1076"/>
          <ac:spMkLst>
            <pc:docMk/>
            <pc:sldMk cId="1157422633" sldId="281"/>
            <ac:spMk id="20" creationId="{D267BD62-34BF-C8B9-C008-8221AF2B9D63}"/>
          </ac:spMkLst>
        </pc:spChg>
        <pc:spChg chg="del">
          <ac:chgData name="Jose Mora" userId="5d89c3a8ee50997c" providerId="LiveId" clId="{0150BCF2-C70F-4DB7-B221-39994EEDC29E}" dt="2026-02-05T05:50:13.001" v="4966" actId="478"/>
          <ac:spMkLst>
            <pc:docMk/>
            <pc:sldMk cId="1157422633" sldId="281"/>
            <ac:spMk id="30" creationId="{5B834813-674F-8B59-74E8-E0C90128C944}"/>
          </ac:spMkLst>
        </pc:spChg>
        <pc:spChg chg="mod">
          <ac:chgData name="Jose Mora" userId="5d89c3a8ee50997c" providerId="LiveId" clId="{0150BCF2-C70F-4DB7-B221-39994EEDC29E}" dt="2026-02-05T05:49:37.586" v="4960" actId="1076"/>
          <ac:spMkLst>
            <pc:docMk/>
            <pc:sldMk cId="1157422633" sldId="281"/>
            <ac:spMk id="33" creationId="{9D2DC367-E95B-2D5E-3CB1-16575DF21B6C}"/>
          </ac:spMkLst>
        </pc:spChg>
        <pc:grpChg chg="mod">
          <ac:chgData name="Jose Mora" userId="5d89c3a8ee50997c" providerId="LiveId" clId="{0150BCF2-C70F-4DB7-B221-39994EEDC29E}" dt="2026-02-05T05:49:16.781" v="4954" actId="1076"/>
          <ac:grpSpMkLst>
            <pc:docMk/>
            <pc:sldMk cId="1157422633" sldId="281"/>
            <ac:grpSpMk id="9" creationId="{7EC28FEF-3A27-A7B2-BCEC-D91AF8205438}"/>
          </ac:grpSpMkLst>
        </pc:grpChg>
        <pc:grpChg chg="mod">
          <ac:chgData name="Jose Mora" userId="5d89c3a8ee50997c" providerId="LiveId" clId="{0150BCF2-C70F-4DB7-B221-39994EEDC29E}" dt="2026-02-05T05:49:16.781" v="4954" actId="1076"/>
          <ac:grpSpMkLst>
            <pc:docMk/>
            <pc:sldMk cId="1157422633" sldId="281"/>
            <ac:grpSpMk id="27" creationId="{ECBC6E1E-9FDC-28B7-2AA1-B376761CA3A3}"/>
          </ac:grpSpMkLst>
        </pc:grpChg>
        <pc:grpChg chg="mod">
          <ac:chgData name="Jose Mora" userId="5d89c3a8ee50997c" providerId="LiveId" clId="{0150BCF2-C70F-4DB7-B221-39994EEDC29E}" dt="2026-02-05T05:49:37.586" v="4960" actId="1076"/>
          <ac:grpSpMkLst>
            <pc:docMk/>
            <pc:sldMk cId="1157422633" sldId="281"/>
            <ac:grpSpMk id="31" creationId="{B9DDBDFB-7549-6A30-3995-634143EFE34B}"/>
          </ac:grpSpMkLst>
        </pc:grpChg>
        <pc:picChg chg="mod">
          <ac:chgData name="Jose Mora" userId="5d89c3a8ee50997c" providerId="LiveId" clId="{0150BCF2-C70F-4DB7-B221-39994EEDC29E}" dt="2026-02-05T05:49:16.781" v="4954" actId="1076"/>
          <ac:picMkLst>
            <pc:docMk/>
            <pc:sldMk cId="1157422633" sldId="281"/>
            <ac:picMk id="4" creationId="{36325048-3707-A672-9644-85C44F7F241D}"/>
          </ac:picMkLst>
        </pc:picChg>
        <pc:picChg chg="mod">
          <ac:chgData name="Jose Mora" userId="5d89c3a8ee50997c" providerId="LiveId" clId="{0150BCF2-C70F-4DB7-B221-39994EEDC29E}" dt="2026-02-05T05:49:16.781" v="4954" actId="1076"/>
          <ac:picMkLst>
            <pc:docMk/>
            <pc:sldMk cId="1157422633" sldId="281"/>
            <ac:picMk id="5" creationId="{2EA5FD80-DD5D-A006-F1F6-82F1B9E750B5}"/>
          </ac:picMkLst>
        </pc:picChg>
        <pc:picChg chg="add mod">
          <ac:chgData name="Jose Mora" userId="5d89c3a8ee50997c" providerId="LiveId" clId="{0150BCF2-C70F-4DB7-B221-39994EEDC29E}" dt="2026-02-05T05:49:53.915" v="4963" actId="1076"/>
          <ac:picMkLst>
            <pc:docMk/>
            <pc:sldMk cId="1157422633" sldId="281"/>
            <ac:picMk id="11" creationId="{95FDB899-27BA-9831-10B8-507C204EA04B}"/>
          </ac:picMkLst>
        </pc:picChg>
        <pc:picChg chg="del">
          <ac:chgData name="Jose Mora" userId="5d89c3a8ee50997c" providerId="LiveId" clId="{0150BCF2-C70F-4DB7-B221-39994EEDC29E}" dt="2026-02-05T05:46:23.907" v="4935" actId="478"/>
          <ac:picMkLst>
            <pc:docMk/>
            <pc:sldMk cId="1157422633" sldId="281"/>
            <ac:picMk id="13" creationId="{C581F5B3-B474-97EA-A489-5BD15691EF67}"/>
          </ac:picMkLst>
        </pc:picChg>
        <pc:picChg chg="add mod">
          <ac:chgData name="Jose Mora" userId="5d89c3a8ee50997c" providerId="LiveId" clId="{0150BCF2-C70F-4DB7-B221-39994EEDC29E}" dt="2026-02-05T05:49:51.014" v="4961" actId="1076"/>
          <ac:picMkLst>
            <pc:docMk/>
            <pc:sldMk cId="1157422633" sldId="281"/>
            <ac:picMk id="16" creationId="{C6ECDA55-8B00-0EEB-55C2-798AEA88F2B7}"/>
          </ac:picMkLst>
        </pc:picChg>
        <pc:picChg chg="mod">
          <ac:chgData name="Jose Mora" userId="5d89c3a8ee50997c" providerId="LiveId" clId="{0150BCF2-C70F-4DB7-B221-39994EEDC29E}" dt="2026-02-05T05:49:37.586" v="4960" actId="1076"/>
          <ac:picMkLst>
            <pc:docMk/>
            <pc:sldMk cId="1157422633" sldId="281"/>
            <ac:picMk id="32" creationId="{1403688A-6623-48C1-0D87-B6BD20F467DB}"/>
          </ac:picMkLst>
        </pc:picChg>
      </pc:sldChg>
      <pc:sldChg chg="delSp modSp add del mod setBg">
        <pc:chgData name="Jose Mora" userId="5d89c3a8ee50997c" providerId="LiveId" clId="{0150BCF2-C70F-4DB7-B221-39994EEDC29E}" dt="2026-02-05T06:25:05.807" v="5554" actId="478"/>
        <pc:sldMkLst>
          <pc:docMk/>
          <pc:sldMk cId="1333930561" sldId="282"/>
        </pc:sldMkLst>
        <pc:spChg chg="del">
          <ac:chgData name="Jose Mora" userId="5d89c3a8ee50997c" providerId="LiveId" clId="{0150BCF2-C70F-4DB7-B221-39994EEDC29E}" dt="2026-02-05T06:25:05.807" v="5554" actId="478"/>
          <ac:spMkLst>
            <pc:docMk/>
            <pc:sldMk cId="1333930561" sldId="282"/>
            <ac:spMk id="2" creationId="{754AB9E2-29CE-84E1-AC9D-D004C7BD39BA}"/>
          </ac:spMkLst>
        </pc:spChg>
        <pc:spChg chg="mod">
          <ac:chgData name="Jose Mora" userId="5d89c3a8ee50997c" providerId="LiveId" clId="{0150BCF2-C70F-4DB7-B221-39994EEDC29E}" dt="2026-02-05T06:13:52.037" v="5400" actId="20577"/>
          <ac:spMkLst>
            <pc:docMk/>
            <pc:sldMk cId="1333930561" sldId="282"/>
            <ac:spMk id="3" creationId="{C4E5364C-C649-5987-E559-B3B315654AF2}"/>
          </ac:spMkLst>
        </pc:spChg>
        <pc:spChg chg="mod">
          <ac:chgData name="Jose Mora" userId="5d89c3a8ee50997c" providerId="LiveId" clId="{0150BCF2-C70F-4DB7-B221-39994EEDC29E}" dt="2026-02-05T06:24:58.660" v="5553" actId="1076"/>
          <ac:spMkLst>
            <pc:docMk/>
            <pc:sldMk cId="1333930561" sldId="282"/>
            <ac:spMk id="7" creationId="{E0AB2902-FE7C-CCD1-FFE8-C596BD1E13D2}"/>
          </ac:spMkLst>
        </pc:spChg>
      </pc:sldChg>
      <pc:sldChg chg="addSp delSp modSp add mod setBg">
        <pc:chgData name="Jose Mora" userId="5d89c3a8ee50997c" providerId="LiveId" clId="{0150BCF2-C70F-4DB7-B221-39994EEDC29E}" dt="2026-02-05T06:13:23.623" v="5391" actId="20577"/>
        <pc:sldMkLst>
          <pc:docMk/>
          <pc:sldMk cId="1266549175" sldId="283"/>
        </pc:sldMkLst>
        <pc:spChg chg="add">
          <ac:chgData name="Jose Mora" userId="5d89c3a8ee50997c" providerId="LiveId" clId="{0150BCF2-C70F-4DB7-B221-39994EEDC29E}" dt="2026-02-05T05:57:44.799" v="5196"/>
          <ac:spMkLst>
            <pc:docMk/>
            <pc:sldMk cId="1266549175" sldId="283"/>
            <ac:spMk id="2" creationId="{AFC1134D-5074-894F-B0BE-7736D648FBBC}"/>
          </ac:spMkLst>
        </pc:spChg>
        <pc:spChg chg="add">
          <ac:chgData name="Jose Mora" userId="5d89c3a8ee50997c" providerId="LiveId" clId="{0150BCF2-C70F-4DB7-B221-39994EEDC29E}" dt="2026-02-05T05:57:52.948" v="5197"/>
          <ac:spMkLst>
            <pc:docMk/>
            <pc:sldMk cId="1266549175" sldId="283"/>
            <ac:spMk id="4" creationId="{ED528A99-E412-A51A-C2BD-99EE7E164DD6}"/>
          </ac:spMkLst>
        </pc:spChg>
        <pc:spChg chg="mod">
          <ac:chgData name="Jose Mora" userId="5d89c3a8ee50997c" providerId="LiveId" clId="{0150BCF2-C70F-4DB7-B221-39994EEDC29E}" dt="2026-02-05T06:03:17.406" v="5221" actId="14100"/>
          <ac:spMkLst>
            <pc:docMk/>
            <pc:sldMk cId="1266549175" sldId="283"/>
            <ac:spMk id="9" creationId="{58A6E050-64FC-B3FB-D338-5CB9B3D59FAF}"/>
          </ac:spMkLst>
        </pc:spChg>
        <pc:spChg chg="mod">
          <ac:chgData name="Jose Mora" userId="5d89c3a8ee50997c" providerId="LiveId" clId="{0150BCF2-C70F-4DB7-B221-39994EEDC29E}" dt="2026-02-05T06:13:23.623" v="5391" actId="20577"/>
          <ac:spMkLst>
            <pc:docMk/>
            <pc:sldMk cId="1266549175" sldId="283"/>
            <ac:spMk id="12" creationId="{17832008-19BF-2805-2BB8-5CA3C0115E0B}"/>
          </ac:spMkLst>
        </pc:spChg>
        <pc:spChg chg="add del mod topLvl">
          <ac:chgData name="Jose Mora" userId="5d89c3a8ee50997c" providerId="LiveId" clId="{0150BCF2-C70F-4DB7-B221-39994EEDC29E}" dt="2026-02-05T06:07:29.118" v="5274" actId="164"/>
          <ac:spMkLst>
            <pc:docMk/>
            <pc:sldMk cId="1266549175" sldId="283"/>
            <ac:spMk id="13" creationId="{26B9D634-B7B3-DDB5-EF3A-391206F071ED}"/>
          </ac:spMkLst>
        </pc:spChg>
        <pc:spChg chg="del mod topLvl">
          <ac:chgData name="Jose Mora" userId="5d89c3a8ee50997c" providerId="LiveId" clId="{0150BCF2-C70F-4DB7-B221-39994EEDC29E}" dt="2026-02-05T06:12:37.170" v="5356" actId="478"/>
          <ac:spMkLst>
            <pc:docMk/>
            <pc:sldMk cId="1266549175" sldId="283"/>
            <ac:spMk id="19" creationId="{4223EE27-A95B-BE19-4BEE-5910C731512C}"/>
          </ac:spMkLst>
        </pc:spChg>
        <pc:spChg chg="del mod topLvl">
          <ac:chgData name="Jose Mora" userId="5d89c3a8ee50997c" providerId="LiveId" clId="{0150BCF2-C70F-4DB7-B221-39994EEDC29E}" dt="2026-02-05T06:12:37.170" v="5356" actId="478"/>
          <ac:spMkLst>
            <pc:docMk/>
            <pc:sldMk cId="1266549175" sldId="283"/>
            <ac:spMk id="20" creationId="{309ECFD2-2BC0-7A09-C428-A58379B76267}"/>
          </ac:spMkLst>
        </pc:spChg>
        <pc:spChg chg="mod topLvl">
          <ac:chgData name="Jose Mora" userId="5d89c3a8ee50997c" providerId="LiveId" clId="{0150BCF2-C70F-4DB7-B221-39994EEDC29E}" dt="2026-02-05T06:13:00.559" v="5363" actId="1076"/>
          <ac:spMkLst>
            <pc:docMk/>
            <pc:sldMk cId="1266549175" sldId="283"/>
            <ac:spMk id="24" creationId="{A8685B17-EE37-67E3-661B-B1808004953F}"/>
          </ac:spMkLst>
        </pc:spChg>
        <pc:grpChg chg="add mod">
          <ac:chgData name="Jose Mora" userId="5d89c3a8ee50997c" providerId="LiveId" clId="{0150BCF2-C70F-4DB7-B221-39994EEDC29E}" dt="2026-02-05T06:03:13.839" v="5220" actId="14100"/>
          <ac:grpSpMkLst>
            <pc:docMk/>
            <pc:sldMk cId="1266549175" sldId="283"/>
            <ac:grpSpMk id="7" creationId="{D8230FC8-CCB0-27CC-5723-62AAA590A64B}"/>
          </ac:grpSpMkLst>
        </pc:grpChg>
        <pc:grpChg chg="add del mod">
          <ac:chgData name="Jose Mora" userId="5d89c3a8ee50997c" providerId="LiveId" clId="{0150BCF2-C70F-4DB7-B221-39994EEDC29E}" dt="2026-02-05T06:06:15.893" v="5243" actId="165"/>
          <ac:grpSpMkLst>
            <pc:docMk/>
            <pc:sldMk cId="1266549175" sldId="283"/>
            <ac:grpSpMk id="11" creationId="{7EF1966C-8B9D-8162-8A82-F2F218812A2E}"/>
          </ac:grpSpMkLst>
        </pc:grpChg>
        <pc:grpChg chg="add mod">
          <ac:chgData name="Jose Mora" userId="5d89c3a8ee50997c" providerId="LiveId" clId="{0150BCF2-C70F-4DB7-B221-39994EEDC29E}" dt="2026-02-05T06:07:32.693" v="5275" actId="1076"/>
          <ac:grpSpMkLst>
            <pc:docMk/>
            <pc:sldMk cId="1266549175" sldId="283"/>
            <ac:grpSpMk id="17" creationId="{42B46864-8636-89D8-9FA6-74220A2D46F1}"/>
          </ac:grpSpMkLst>
        </pc:grpChg>
        <pc:grpChg chg="add del mod">
          <ac:chgData name="Jose Mora" userId="5d89c3a8ee50997c" providerId="LiveId" clId="{0150BCF2-C70F-4DB7-B221-39994EEDC29E}" dt="2026-02-05T06:12:25.769" v="5353" actId="165"/>
          <ac:grpSpMkLst>
            <pc:docMk/>
            <pc:sldMk cId="1266549175" sldId="283"/>
            <ac:grpSpMk id="18" creationId="{5FB1ABC8-66E7-AE77-6AE2-1B2433D58707}"/>
          </ac:grpSpMkLst>
        </pc:grpChg>
        <pc:picChg chg="add mod modCrop">
          <ac:chgData name="Jose Mora" userId="5d89c3a8ee50997c" providerId="LiveId" clId="{0150BCF2-C70F-4DB7-B221-39994EEDC29E}" dt="2026-02-05T05:58:49.433" v="5203" actId="1076"/>
          <ac:picMkLst>
            <pc:docMk/>
            <pc:sldMk cId="1266549175" sldId="283"/>
            <ac:picMk id="5" creationId="{61AEEC22-BB51-E535-776F-FBDA8CF0180A}"/>
          </ac:picMkLst>
        </pc:picChg>
        <pc:picChg chg="add mod modCrop">
          <ac:chgData name="Jose Mora" userId="5d89c3a8ee50997c" providerId="LiveId" clId="{0150BCF2-C70F-4DB7-B221-39994EEDC29E}" dt="2026-02-05T06:03:10.081" v="5219" actId="14100"/>
          <ac:picMkLst>
            <pc:docMk/>
            <pc:sldMk cId="1266549175" sldId="283"/>
            <ac:picMk id="6" creationId="{E2DF559A-945C-CA09-C22E-0474386D98FD}"/>
          </ac:picMkLst>
        </pc:picChg>
        <pc:picChg chg="mod">
          <ac:chgData name="Jose Mora" userId="5d89c3a8ee50997c" providerId="LiveId" clId="{0150BCF2-C70F-4DB7-B221-39994EEDC29E}" dt="2026-02-05T06:03:13.839" v="5220" actId="14100"/>
          <ac:picMkLst>
            <pc:docMk/>
            <pc:sldMk cId="1266549175" sldId="283"/>
            <ac:picMk id="8" creationId="{DD92FC74-FD6F-8B5F-97F1-20BCBAFD2967}"/>
          </ac:picMkLst>
        </pc:picChg>
        <pc:picChg chg="add del mod">
          <ac:chgData name="Jose Mora" userId="5d89c3a8ee50997c" providerId="LiveId" clId="{0150BCF2-C70F-4DB7-B221-39994EEDC29E}" dt="2026-02-05T06:05:28.192" v="5236" actId="478"/>
          <ac:picMkLst>
            <pc:docMk/>
            <pc:sldMk cId="1266549175" sldId="283"/>
            <ac:picMk id="10" creationId="{D5636354-E092-FF46-6286-46B9A2F019E8}"/>
          </ac:picMkLst>
        </pc:picChg>
        <pc:picChg chg="add del mod topLvl">
          <ac:chgData name="Jose Mora" userId="5d89c3a8ee50997c" providerId="LiveId" clId="{0150BCF2-C70F-4DB7-B221-39994EEDC29E}" dt="2026-02-05T06:06:23.132" v="5246" actId="478"/>
          <ac:picMkLst>
            <pc:docMk/>
            <pc:sldMk cId="1266549175" sldId="283"/>
            <ac:picMk id="14" creationId="{94D1F45D-C32C-FFF1-6875-5F85C3DDACCC}"/>
          </ac:picMkLst>
        </pc:picChg>
        <pc:picChg chg="add mod">
          <ac:chgData name="Jose Mora" userId="5d89c3a8ee50997c" providerId="LiveId" clId="{0150BCF2-C70F-4DB7-B221-39994EEDC29E}" dt="2026-02-05T06:07:29.118" v="5274" actId="164"/>
          <ac:picMkLst>
            <pc:docMk/>
            <pc:sldMk cId="1266549175" sldId="283"/>
            <ac:picMk id="16" creationId="{B468008A-490E-0924-6CA6-ED4FAFCFCA8A}"/>
          </ac:picMkLst>
        </pc:picChg>
        <pc:picChg chg="del mod topLvl">
          <ac:chgData name="Jose Mora" userId="5d89c3a8ee50997c" providerId="LiveId" clId="{0150BCF2-C70F-4DB7-B221-39994EEDC29E}" dt="2026-02-05T06:12:37.170" v="5356" actId="478"/>
          <ac:picMkLst>
            <pc:docMk/>
            <pc:sldMk cId="1266549175" sldId="283"/>
            <ac:picMk id="21" creationId="{A0C7E497-53C5-AA0B-2582-3B10EF3A41FB}"/>
          </ac:picMkLst>
        </pc:picChg>
        <pc:picChg chg="del mod topLvl">
          <ac:chgData name="Jose Mora" userId="5d89c3a8ee50997c" providerId="LiveId" clId="{0150BCF2-C70F-4DB7-B221-39994EEDC29E}" dt="2026-02-05T06:12:37.170" v="5356" actId="478"/>
          <ac:picMkLst>
            <pc:docMk/>
            <pc:sldMk cId="1266549175" sldId="283"/>
            <ac:picMk id="22" creationId="{07B927B1-12CD-B94B-32BB-3761AFC8391E}"/>
          </ac:picMkLst>
        </pc:picChg>
        <pc:picChg chg="del mod topLvl">
          <ac:chgData name="Jose Mora" userId="5d89c3a8ee50997c" providerId="LiveId" clId="{0150BCF2-C70F-4DB7-B221-39994EEDC29E}" dt="2026-02-05T06:12:39.140" v="5357" actId="478"/>
          <ac:picMkLst>
            <pc:docMk/>
            <pc:sldMk cId="1266549175" sldId="283"/>
            <ac:picMk id="23" creationId="{B8DD9939-7EBB-21C8-E554-4B025C5452DC}"/>
          </ac:picMkLst>
        </pc:picChg>
        <pc:picChg chg="add mod">
          <ac:chgData name="Jose Mora" userId="5d89c3a8ee50997c" providerId="LiveId" clId="{0150BCF2-C70F-4DB7-B221-39994EEDC29E}" dt="2026-02-05T06:13:10.707" v="5366" actId="1076"/>
          <ac:picMkLst>
            <pc:docMk/>
            <pc:sldMk cId="1266549175" sldId="283"/>
            <ac:picMk id="29" creationId="{4751E9CE-90C5-34FE-0644-56A073CA8EA6}"/>
          </ac:picMkLst>
        </pc:picChg>
        <pc:picChg chg="del">
          <ac:chgData name="Jose Mora" userId="5d89c3a8ee50997c" providerId="LiveId" clId="{0150BCF2-C70F-4DB7-B221-39994EEDC29E}" dt="2026-02-05T06:00:13.067" v="5204" actId="478"/>
          <ac:picMkLst>
            <pc:docMk/>
            <pc:sldMk cId="1266549175" sldId="283"/>
            <ac:picMk id="31" creationId="{439F6235-827C-5533-BD81-AD62442A156A}"/>
          </ac:picMkLst>
        </pc:picChg>
        <pc:picChg chg="del">
          <ac:chgData name="Jose Mora" userId="5d89c3a8ee50997c" providerId="LiveId" clId="{0150BCF2-C70F-4DB7-B221-39994EEDC29E}" dt="2026-02-05T05:57:16.809" v="5195" actId="478"/>
          <ac:picMkLst>
            <pc:docMk/>
            <pc:sldMk cId="1266549175" sldId="283"/>
            <ac:picMk id="2054" creationId="{5667954E-E996-5985-3D7D-04C3B120FA8F}"/>
          </ac:picMkLst>
        </pc:picChg>
      </pc:sldChg>
      <pc:sldChg chg="add del">
        <pc:chgData name="Jose Mora" userId="5d89c3a8ee50997c" providerId="LiveId" clId="{0150BCF2-C70F-4DB7-B221-39994EEDC29E}" dt="2026-02-05T05:56:20.361" v="5179" actId="47"/>
        <pc:sldMkLst>
          <pc:docMk/>
          <pc:sldMk cId="3789943577" sldId="284"/>
        </pc:sldMkLst>
      </pc:sldChg>
      <pc:sldChg chg="modSp add mod">
        <pc:chgData name="Jose Mora" userId="5d89c3a8ee50997c" providerId="LiveId" clId="{0150BCF2-C70F-4DB7-B221-39994EEDC29E}" dt="2026-02-05T05:57:11.075" v="5194" actId="20577"/>
        <pc:sldMkLst>
          <pc:docMk/>
          <pc:sldMk cId="3156092541" sldId="285"/>
        </pc:sldMkLst>
        <pc:spChg chg="mod">
          <ac:chgData name="Jose Mora" userId="5d89c3a8ee50997c" providerId="LiveId" clId="{0150BCF2-C70F-4DB7-B221-39994EEDC29E}" dt="2026-02-05T05:57:11.075" v="5194" actId="20577"/>
          <ac:spMkLst>
            <pc:docMk/>
            <pc:sldMk cId="3156092541" sldId="285"/>
            <ac:spMk id="2" creationId="{4A2F31B4-C485-5441-1CBA-5021BEB0853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2675AA1-B7BF-4D1F-8125-0E37A77CD5B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5801098-BF0F-46D0-8236-8631269D64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74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AF937-99E6-E6C1-369A-78CEA3EE2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A8A84-FEE4-4D65-4B8B-73BC618D8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1C6BEB-DCB8-4255-B835-23E8A7198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0D86F-E641-BD25-9E1D-B3AD9291F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16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CA0DD-6E5C-59F7-F76E-37E695216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B09BF1-05C9-E0A5-4D50-3DDD8DC17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0D9FA0-260D-DCC3-5AA0-D639DDF88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2BDCE-1CE2-3D73-27CB-9BE5FF684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63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3113D-1016-72EE-D470-7884583AB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31891-42BD-FB32-87A3-F78A3398D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49D00E-46A9-160B-E3F1-87B0479D5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927D2-4D60-796A-DCC5-A885FFA96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61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732D5-D7B3-8618-3D8F-A4FEE0CC7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31A98B-865D-C81A-4F6D-7C96255AE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9A6F7E-131D-C38B-ED9F-D6F2F2255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17430-17BE-792A-3EB7-C98999729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07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20D47-7EF6-ED3C-7CD2-903A52181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3105D-BF81-0538-BA2C-25129ACA6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FDBDA-26D6-0CDC-F87C-FA809427C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84375-2A1F-6D0D-D31C-02E95E55C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CEBB9-4F93-91F1-5710-8099E83F8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213FA5-1987-6EF8-4B4B-9917C1A30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66114-61D5-DD16-C1D9-3B50EDB09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EB71A-DDBB-D5E8-A8B1-8133587B6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085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A879E-6C89-BB91-2187-AE07C25DE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AAE8BE-7534-2E81-7C63-E36809F73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015E4-39FB-C4F6-FB27-07D5F7DEF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7A7E3-34FF-380E-BFA3-19A7877C8A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52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4FDC2-3D09-56BC-C8F0-0579BD259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0E3710-55D6-9532-B8D7-AEBA71E4D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646919-DB5C-C768-4C57-78A71F92A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CE9BB-62E8-2891-8130-677E5005B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52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DFC1D-24F6-64B1-B3EF-02C1FEC94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AECCBB-B0B2-0D16-2227-8C73A5EA3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204927-2680-4C9B-20BA-19AEF5A5B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C7DAD-4E7F-8ACB-449E-C4DA66A439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98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9F894-6C7C-5D80-6D4A-E00239275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08E7A-92F4-9896-72B3-0237E8972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3EEAF-7C50-1716-F2AE-D54DE8563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77BAA-F633-132E-7A19-17628094D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20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7CA90-F2F8-2889-D6C8-72C486D3F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6D22A-51FD-1A33-3C5D-5AC855C2B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789765-AE37-CBA4-28AE-79BA6F289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5533C-5A66-EB04-E805-61D93E3F3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367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E7FB2-780C-8DC9-B2BC-0E1854AB4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EF4F9-FDC5-B48F-99B3-B34A072E4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687CC-158C-4197-D427-DCFEE4AA7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DAD29-1B95-182B-A6DA-147447F13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34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17DCA-9603-6BC6-3DC5-C8B8603EE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A52EE-43B4-3FDF-13D0-F64E2D4884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56687B-1CE8-4512-38B1-5E8518AA3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BA281-BD9F-9679-6A2C-4531C209A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58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B48E5-7BAC-2BDB-FBD2-418707762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ECCDD-331A-1D0F-E67E-3BBEA3B8B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F4693-B41C-E1ED-3A57-2D54C3EBB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C8FA2-1D71-7A56-726A-AC471F8691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10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18440-F383-4E2B-5BE9-B8DDBE673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21E94-A896-DA0C-FD4F-70CB48628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82580C-FF36-F30B-8472-1E2835AE0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125DB-7E95-2F59-4F08-5AEEA503F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49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E3655-729D-6CCD-1387-23F3E2A67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3F270-9FDE-24D6-55AE-64E27DE82D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5CF78-B7AB-146F-E585-A3609B3EA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D9C92-F300-7A58-D39F-52B1683F6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1098-BF0F-46D0-8236-8631269D648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2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75DE-259C-D87E-3AD6-9793B0AA0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B22B2-5AFB-708B-37D9-7393015F4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19B3A-8329-5B63-7FDE-9A22BBD5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A297D-6E99-07D8-C6F9-6EC1AFB4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E6211-2794-DFD9-C770-7C7D89C2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0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D5D3-2A74-3363-7465-42EACDABB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2722F-0C9F-285C-8FE5-FFCFB980D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8D0D3-732A-96BD-4D95-C82A43E5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5D8FB-B465-1914-D92D-17EF8165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A40A8-7AF2-297C-DD0F-AE28D6E0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7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F25BEB-5102-6E3C-5C73-ED9F880AB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18D9-92CE-248A-BDF7-641310739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C5881-4839-8F56-5787-831F21F16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B89F-87D9-BC58-0EDF-4E35BD660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D7016-29FA-C747-BE20-6F965D99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03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42064" y="100373"/>
            <a:ext cx="1010180" cy="365125"/>
          </a:xfrm>
        </p:spPr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2/1/2026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77EBBD-6F69-F4F7-06CA-EAAEC573BEC4}"/>
              </a:ext>
            </a:extLst>
          </p:cNvPr>
          <p:cNvGrpSpPr/>
          <p:nvPr userDrawn="1"/>
        </p:nvGrpSpPr>
        <p:grpSpPr>
          <a:xfrm>
            <a:off x="2975751" y="-564356"/>
            <a:ext cx="6216650" cy="1935163"/>
            <a:chOff x="2982913" y="-574675"/>
            <a:chExt cx="6216650" cy="1935163"/>
          </a:xfrm>
          <a:solidFill>
            <a:srgbClr val="0000CC"/>
          </a:solidFill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1F8027D0-AC27-84A0-EC6A-5F9EE2ECD49B}"/>
                </a:ext>
              </a:extLst>
            </p:cNvPr>
            <p:cNvSpPr/>
            <p:nvPr/>
          </p:nvSpPr>
          <p:spPr>
            <a:xfrm rot="2688700">
              <a:off x="5514975" y="-574675"/>
              <a:ext cx="1157288" cy="1149350"/>
            </a:xfrm>
            <a:custGeom>
              <a:avLst/>
              <a:gdLst>
                <a:gd name="connsiteX0" fmla="*/ 0 w 1157505"/>
                <a:gd name="connsiteY0" fmla="*/ 1149920 h 1149920"/>
                <a:gd name="connsiteX1" fmla="*/ 1157505 w 1157505"/>
                <a:gd name="connsiteY1" fmla="*/ 0 h 1149920"/>
                <a:gd name="connsiteX2" fmla="*/ 1157505 w 1157505"/>
                <a:gd name="connsiteY2" fmla="*/ 1149920 h 114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7505" h="1149920">
                  <a:moveTo>
                    <a:pt x="0" y="1149920"/>
                  </a:moveTo>
                  <a:lnTo>
                    <a:pt x="1157505" y="0"/>
                  </a:lnTo>
                  <a:lnTo>
                    <a:pt x="1157505" y="11499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4" name="Полилиния: фигура 17">
              <a:extLst>
                <a:ext uri="{FF2B5EF4-FFF2-40B4-BE49-F238E27FC236}">
                  <a16:creationId xmlns:a16="http://schemas.microsoft.com/office/drawing/2014/main" id="{C96D5C7A-CEF5-DE63-1D91-832E3B0339EC}"/>
                </a:ext>
              </a:extLst>
            </p:cNvPr>
            <p:cNvSpPr/>
            <p:nvPr/>
          </p:nvSpPr>
          <p:spPr>
            <a:xfrm rot="2688700">
              <a:off x="6907213" y="-128588"/>
              <a:ext cx="1490662" cy="1489076"/>
            </a:xfrm>
            <a:custGeom>
              <a:avLst/>
              <a:gdLst>
                <a:gd name="connsiteX0" fmla="*/ 0 w 1489710"/>
                <a:gd name="connsiteY0" fmla="*/ 616739 h 1489710"/>
                <a:gd name="connsiteX1" fmla="*/ 620807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39"/>
                  </a:moveTo>
                  <a:lnTo>
                    <a:pt x="620807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5" name="Полилиния: фигура 15">
              <a:extLst>
                <a:ext uri="{FF2B5EF4-FFF2-40B4-BE49-F238E27FC236}">
                  <a16:creationId xmlns:a16="http://schemas.microsoft.com/office/drawing/2014/main" id="{0A2E41DB-CBC7-29AC-A7DA-1AD35373D7AE}"/>
                </a:ext>
              </a:extLst>
            </p:cNvPr>
            <p:cNvSpPr/>
            <p:nvPr/>
          </p:nvSpPr>
          <p:spPr>
            <a:xfrm rot="2688700">
              <a:off x="3794125" y="-128588"/>
              <a:ext cx="1490663" cy="1489076"/>
            </a:xfrm>
            <a:custGeom>
              <a:avLst/>
              <a:gdLst>
                <a:gd name="connsiteX0" fmla="*/ 0 w 1489710"/>
                <a:gd name="connsiteY0" fmla="*/ 616740 h 1489710"/>
                <a:gd name="connsiteX1" fmla="*/ 620808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40"/>
                  </a:moveTo>
                  <a:lnTo>
                    <a:pt x="620808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6" name="Полилиния: фигура 10">
              <a:extLst>
                <a:ext uri="{FF2B5EF4-FFF2-40B4-BE49-F238E27FC236}">
                  <a16:creationId xmlns:a16="http://schemas.microsoft.com/office/drawing/2014/main" id="{A309D0D5-EE71-CC87-9322-0059D7FC3221}"/>
                </a:ext>
              </a:extLst>
            </p:cNvPr>
            <p:cNvSpPr/>
            <p:nvPr/>
          </p:nvSpPr>
          <p:spPr>
            <a:xfrm rot="2688700">
              <a:off x="2982913" y="-320675"/>
              <a:ext cx="646112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7" name="Полилиния: фигура 13">
              <a:extLst>
                <a:ext uri="{FF2B5EF4-FFF2-40B4-BE49-F238E27FC236}">
                  <a16:creationId xmlns:a16="http://schemas.microsoft.com/office/drawing/2014/main" id="{82DED2BA-80FE-B8C7-C413-F625E62353B8}"/>
                </a:ext>
              </a:extLst>
            </p:cNvPr>
            <p:cNvSpPr/>
            <p:nvPr/>
          </p:nvSpPr>
          <p:spPr>
            <a:xfrm rot="2688700">
              <a:off x="8551863" y="-320675"/>
              <a:ext cx="647700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9576" y="1904095"/>
            <a:ext cx="10353761" cy="1326321"/>
          </a:xfrm>
        </p:spPr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r>
              <a:rPr lang="en-US" dirty="0"/>
              <a:t>Castroville - Renovation</a:t>
            </a:r>
          </a:p>
        </p:txBody>
      </p:sp>
      <p:pic>
        <p:nvPicPr>
          <p:cNvPr id="19" name="Picture 18" descr="A blue and white logo&#10;&#10;AI-generated content may be incorrect.">
            <a:extLst>
              <a:ext uri="{FF2B5EF4-FFF2-40B4-BE49-F238E27FC236}">
                <a16:creationId xmlns:a16="http://schemas.microsoft.com/office/drawing/2014/main" id="{5EC12DF1-3733-0701-9354-EE6B78A8B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1289" y="3261552"/>
            <a:ext cx="2669422" cy="247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13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0">
            <a:extLst>
              <a:ext uri="{FF2B5EF4-FFF2-40B4-BE49-F238E27FC236}">
                <a16:creationId xmlns:a16="http://schemas.microsoft.com/office/drawing/2014/main" id="{37341355-6548-4CD4-A48D-BB12405E01AB}"/>
              </a:ext>
            </a:extLst>
          </p:cNvPr>
          <p:cNvSpPr/>
          <p:nvPr userDrawn="1"/>
        </p:nvSpPr>
        <p:spPr>
          <a:xfrm>
            <a:off x="0" y="0"/>
            <a:ext cx="12191999" cy="57501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8A5C9-3404-4900-9DD0-2F90F47584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3544" y="218145"/>
            <a:ext cx="5124910" cy="394435"/>
          </a:xfrm>
        </p:spPr>
        <p:txBody>
          <a:bodyPr anchor="t">
            <a:normAutofit/>
          </a:bodyPr>
          <a:lstStyle>
            <a:lvl1pPr algn="ctr">
              <a:defRPr lang="en-US" sz="2400" kern="1200" dirty="0">
                <a:solidFill>
                  <a:srgbClr val="D2472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1F2B5C-7CC8-4166-8811-E3FC8C02B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3181" y="3994669"/>
            <a:ext cx="4260864" cy="1716214"/>
          </a:xfrm>
        </p:spPr>
        <p:txBody>
          <a:bodyPr anchor="b">
            <a:normAutofit/>
          </a:bodyPr>
          <a:lstStyle>
            <a:lvl1pPr marL="0" indent="0">
              <a:buNone/>
              <a:defRPr lang="en-US" sz="17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EB84C57-015B-4F32-A9F8-92B8BD70EA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9367" y="4033932"/>
            <a:ext cx="4267663" cy="1716214"/>
          </a:xfrm>
        </p:spPr>
        <p:txBody>
          <a:bodyPr>
            <a:normAutofit/>
          </a:bodyPr>
          <a:lstStyle>
            <a:lvl1pPr marL="0" indent="0">
              <a:buNone/>
              <a:defRPr lang="en-US" sz="17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82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F84BA-F022-2966-C9A7-2346F107D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7B13D5-4654-27C9-5ADB-FA431BFB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FC8616-066B-553D-FFDE-6EF45C66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6F3B1-30BE-50F6-0E9B-878C10988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35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0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noProof="0" smtClean="0"/>
              <a:t>2/1/2026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BBC0B-4C48-162D-FEEE-2236584C195A}"/>
              </a:ext>
            </a:extLst>
          </p:cNvPr>
          <p:cNvSpPr/>
          <p:nvPr userDrawn="1"/>
        </p:nvSpPr>
        <p:spPr>
          <a:xfrm>
            <a:off x="0" y="0"/>
            <a:ext cx="12192000" cy="182562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50AC3B-C58C-BB7B-14CE-61D4D7FDD6A8}"/>
              </a:ext>
            </a:extLst>
          </p:cNvPr>
          <p:cNvGrpSpPr/>
          <p:nvPr userDrawn="1"/>
        </p:nvGrpSpPr>
        <p:grpSpPr>
          <a:xfrm flipH="1">
            <a:off x="2987675" y="-580735"/>
            <a:ext cx="6216650" cy="1935163"/>
            <a:chOff x="2982913" y="-574675"/>
            <a:chExt cx="6216650" cy="1935163"/>
          </a:xfrm>
        </p:grpSpPr>
        <p:sp>
          <p:nvSpPr>
            <p:cNvPr id="9" name="Полилиния: фигура 12">
              <a:extLst>
                <a:ext uri="{FF2B5EF4-FFF2-40B4-BE49-F238E27FC236}">
                  <a16:creationId xmlns:a16="http://schemas.microsoft.com/office/drawing/2014/main" id="{64B3E40C-D917-3812-052F-17CFC2116489}"/>
                </a:ext>
              </a:extLst>
            </p:cNvPr>
            <p:cNvSpPr/>
            <p:nvPr/>
          </p:nvSpPr>
          <p:spPr>
            <a:xfrm rot="2688700">
              <a:off x="5514975" y="-574675"/>
              <a:ext cx="1157288" cy="1149350"/>
            </a:xfrm>
            <a:custGeom>
              <a:avLst/>
              <a:gdLst>
                <a:gd name="connsiteX0" fmla="*/ 0 w 1157505"/>
                <a:gd name="connsiteY0" fmla="*/ 1149920 h 1149920"/>
                <a:gd name="connsiteX1" fmla="*/ 1157505 w 1157505"/>
                <a:gd name="connsiteY1" fmla="*/ 0 h 1149920"/>
                <a:gd name="connsiteX2" fmla="*/ 1157505 w 1157505"/>
                <a:gd name="connsiteY2" fmla="*/ 1149920 h 114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7505" h="1149920">
                  <a:moveTo>
                    <a:pt x="0" y="1149920"/>
                  </a:moveTo>
                  <a:lnTo>
                    <a:pt x="1157505" y="0"/>
                  </a:lnTo>
                  <a:lnTo>
                    <a:pt x="1157505" y="114992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0" name="Полилиния: фигура 17">
              <a:extLst>
                <a:ext uri="{FF2B5EF4-FFF2-40B4-BE49-F238E27FC236}">
                  <a16:creationId xmlns:a16="http://schemas.microsoft.com/office/drawing/2014/main" id="{F1F1C4C6-172A-9038-D59F-8ABBFF96F22D}"/>
                </a:ext>
              </a:extLst>
            </p:cNvPr>
            <p:cNvSpPr/>
            <p:nvPr/>
          </p:nvSpPr>
          <p:spPr>
            <a:xfrm rot="2688700">
              <a:off x="6907213" y="-128588"/>
              <a:ext cx="1490662" cy="1489076"/>
            </a:xfrm>
            <a:custGeom>
              <a:avLst/>
              <a:gdLst>
                <a:gd name="connsiteX0" fmla="*/ 0 w 1489710"/>
                <a:gd name="connsiteY0" fmla="*/ 616739 h 1489710"/>
                <a:gd name="connsiteX1" fmla="*/ 620807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39"/>
                  </a:moveTo>
                  <a:lnTo>
                    <a:pt x="620807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1" name="Полилиния: фигура 15">
              <a:extLst>
                <a:ext uri="{FF2B5EF4-FFF2-40B4-BE49-F238E27FC236}">
                  <a16:creationId xmlns:a16="http://schemas.microsoft.com/office/drawing/2014/main" id="{E47FFDC6-595B-4464-157E-50A567BF300B}"/>
                </a:ext>
              </a:extLst>
            </p:cNvPr>
            <p:cNvSpPr/>
            <p:nvPr/>
          </p:nvSpPr>
          <p:spPr>
            <a:xfrm rot="2688700">
              <a:off x="3794125" y="-128588"/>
              <a:ext cx="1490663" cy="1489076"/>
            </a:xfrm>
            <a:custGeom>
              <a:avLst/>
              <a:gdLst>
                <a:gd name="connsiteX0" fmla="*/ 0 w 1489710"/>
                <a:gd name="connsiteY0" fmla="*/ 616740 h 1489710"/>
                <a:gd name="connsiteX1" fmla="*/ 620808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40"/>
                  </a:moveTo>
                  <a:lnTo>
                    <a:pt x="620808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2" name="Полилиния: фигура 10">
              <a:extLst>
                <a:ext uri="{FF2B5EF4-FFF2-40B4-BE49-F238E27FC236}">
                  <a16:creationId xmlns:a16="http://schemas.microsoft.com/office/drawing/2014/main" id="{22130695-CF26-57C1-4831-ED5AE6234C88}"/>
                </a:ext>
              </a:extLst>
            </p:cNvPr>
            <p:cNvSpPr/>
            <p:nvPr/>
          </p:nvSpPr>
          <p:spPr>
            <a:xfrm rot="2688700">
              <a:off x="2982913" y="-320675"/>
              <a:ext cx="646112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3" name="Полилиния: фигура 13">
              <a:extLst>
                <a:ext uri="{FF2B5EF4-FFF2-40B4-BE49-F238E27FC236}">
                  <a16:creationId xmlns:a16="http://schemas.microsoft.com/office/drawing/2014/main" id="{8C2762F1-6254-DE9C-94C0-A03E095AD1F5}"/>
                </a:ext>
              </a:extLst>
            </p:cNvPr>
            <p:cNvSpPr/>
            <p:nvPr/>
          </p:nvSpPr>
          <p:spPr>
            <a:xfrm rot="2688700">
              <a:off x="8551863" y="-320675"/>
              <a:ext cx="647700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92203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46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83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8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6881-E453-2DE7-DE43-148F7C027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9AC3-12DB-F4AB-0019-DA27CECDB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5ED56-59AA-6F90-8A75-F686DB5F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E9F27-A530-1DDC-A43D-7EC61483C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C7CEF-F1B4-853B-0397-D8AF879B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69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94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1E2207-C2F0-8069-AD4C-1285180EC912}"/>
              </a:ext>
            </a:extLst>
          </p:cNvPr>
          <p:cNvSpPr/>
          <p:nvPr userDrawn="1"/>
        </p:nvSpPr>
        <p:spPr>
          <a:xfrm>
            <a:off x="0" y="0"/>
            <a:ext cx="12192000" cy="360011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C6DE4F-0247-2436-0B40-2B0894F18600}"/>
              </a:ext>
            </a:extLst>
          </p:cNvPr>
          <p:cNvSpPr/>
          <p:nvPr userDrawn="1"/>
        </p:nvSpPr>
        <p:spPr>
          <a:xfrm>
            <a:off x="0" y="3600110"/>
            <a:ext cx="12192000" cy="325788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90718D-516C-6B03-E93F-8FA8795CD105}"/>
              </a:ext>
            </a:extLst>
          </p:cNvPr>
          <p:cNvSpPr/>
          <p:nvPr userDrawn="1"/>
        </p:nvSpPr>
        <p:spPr>
          <a:xfrm>
            <a:off x="8475446" y="1161357"/>
            <a:ext cx="3474237" cy="5472000"/>
          </a:xfrm>
          <a:prstGeom prst="roundRect">
            <a:avLst>
              <a:gd name="adj" fmla="val 0"/>
            </a:avLst>
          </a:prstGeom>
          <a:solidFill>
            <a:srgbClr val="9F361D"/>
          </a:solidFill>
          <a:ln w="19050">
            <a:solidFill>
              <a:srgbClr val="D24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C4C68D-88C8-42C2-6736-B1C9BEF38C5B}"/>
              </a:ext>
            </a:extLst>
          </p:cNvPr>
          <p:cNvGrpSpPr/>
          <p:nvPr userDrawn="1"/>
        </p:nvGrpSpPr>
        <p:grpSpPr>
          <a:xfrm flipH="1">
            <a:off x="2987675" y="-580735"/>
            <a:ext cx="6216650" cy="1935163"/>
            <a:chOff x="2982913" y="-574675"/>
            <a:chExt cx="6216650" cy="1935163"/>
          </a:xfrm>
        </p:grpSpPr>
        <p:sp>
          <p:nvSpPr>
            <p:cNvPr id="12" name="Полилиния: фигура 12">
              <a:extLst>
                <a:ext uri="{FF2B5EF4-FFF2-40B4-BE49-F238E27FC236}">
                  <a16:creationId xmlns:a16="http://schemas.microsoft.com/office/drawing/2014/main" id="{B30CA706-E5AA-E5CA-8EA8-239146310784}"/>
                </a:ext>
              </a:extLst>
            </p:cNvPr>
            <p:cNvSpPr/>
            <p:nvPr/>
          </p:nvSpPr>
          <p:spPr>
            <a:xfrm rot="2688700">
              <a:off x="5514975" y="-574675"/>
              <a:ext cx="1157288" cy="1149350"/>
            </a:xfrm>
            <a:custGeom>
              <a:avLst/>
              <a:gdLst>
                <a:gd name="connsiteX0" fmla="*/ 0 w 1157505"/>
                <a:gd name="connsiteY0" fmla="*/ 1149920 h 1149920"/>
                <a:gd name="connsiteX1" fmla="*/ 1157505 w 1157505"/>
                <a:gd name="connsiteY1" fmla="*/ 0 h 1149920"/>
                <a:gd name="connsiteX2" fmla="*/ 1157505 w 1157505"/>
                <a:gd name="connsiteY2" fmla="*/ 1149920 h 114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7505" h="1149920">
                  <a:moveTo>
                    <a:pt x="0" y="1149920"/>
                  </a:moveTo>
                  <a:lnTo>
                    <a:pt x="1157505" y="0"/>
                  </a:lnTo>
                  <a:lnTo>
                    <a:pt x="1157505" y="114992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3" name="Полилиния: фигура 17">
              <a:extLst>
                <a:ext uri="{FF2B5EF4-FFF2-40B4-BE49-F238E27FC236}">
                  <a16:creationId xmlns:a16="http://schemas.microsoft.com/office/drawing/2014/main" id="{413D6E7A-8960-2774-978F-CBF2F7D3E008}"/>
                </a:ext>
              </a:extLst>
            </p:cNvPr>
            <p:cNvSpPr/>
            <p:nvPr/>
          </p:nvSpPr>
          <p:spPr>
            <a:xfrm rot="2688700">
              <a:off x="6907213" y="-128588"/>
              <a:ext cx="1490662" cy="1489076"/>
            </a:xfrm>
            <a:custGeom>
              <a:avLst/>
              <a:gdLst>
                <a:gd name="connsiteX0" fmla="*/ 0 w 1489710"/>
                <a:gd name="connsiteY0" fmla="*/ 616739 h 1489710"/>
                <a:gd name="connsiteX1" fmla="*/ 620807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39"/>
                  </a:moveTo>
                  <a:lnTo>
                    <a:pt x="620807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4" name="Полилиния: фигура 15">
              <a:extLst>
                <a:ext uri="{FF2B5EF4-FFF2-40B4-BE49-F238E27FC236}">
                  <a16:creationId xmlns:a16="http://schemas.microsoft.com/office/drawing/2014/main" id="{4EC84E78-6F4B-140F-9169-7004A8777E6B}"/>
                </a:ext>
              </a:extLst>
            </p:cNvPr>
            <p:cNvSpPr/>
            <p:nvPr/>
          </p:nvSpPr>
          <p:spPr>
            <a:xfrm rot="2688700">
              <a:off x="3794125" y="-128588"/>
              <a:ext cx="1490663" cy="1489076"/>
            </a:xfrm>
            <a:custGeom>
              <a:avLst/>
              <a:gdLst>
                <a:gd name="connsiteX0" fmla="*/ 0 w 1489710"/>
                <a:gd name="connsiteY0" fmla="*/ 616740 h 1489710"/>
                <a:gd name="connsiteX1" fmla="*/ 620808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40"/>
                  </a:moveTo>
                  <a:lnTo>
                    <a:pt x="620808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5" name="Полилиния: фигура 10">
              <a:extLst>
                <a:ext uri="{FF2B5EF4-FFF2-40B4-BE49-F238E27FC236}">
                  <a16:creationId xmlns:a16="http://schemas.microsoft.com/office/drawing/2014/main" id="{CBB9C792-FC67-2994-7555-DE6D3BFB48F5}"/>
                </a:ext>
              </a:extLst>
            </p:cNvPr>
            <p:cNvSpPr/>
            <p:nvPr/>
          </p:nvSpPr>
          <p:spPr>
            <a:xfrm rot="2688700">
              <a:off x="2982913" y="-320675"/>
              <a:ext cx="646112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6" name="Полилиния: фигура 13">
              <a:extLst>
                <a:ext uri="{FF2B5EF4-FFF2-40B4-BE49-F238E27FC236}">
                  <a16:creationId xmlns:a16="http://schemas.microsoft.com/office/drawing/2014/main" id="{6BACC20E-CC85-A3B8-ADEB-8ED9E4B5ED2C}"/>
                </a:ext>
              </a:extLst>
            </p:cNvPr>
            <p:cNvSpPr/>
            <p:nvPr/>
          </p:nvSpPr>
          <p:spPr>
            <a:xfrm rot="2688700">
              <a:off x="8551863" y="-320675"/>
              <a:ext cx="647700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7151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D795F1-9F55-D6E8-1326-F632E6BF40A1}"/>
              </a:ext>
            </a:extLst>
          </p:cNvPr>
          <p:cNvGrpSpPr/>
          <p:nvPr userDrawn="1"/>
        </p:nvGrpSpPr>
        <p:grpSpPr>
          <a:xfrm rot="16200000" flipH="1">
            <a:off x="-2712790" y="2451892"/>
            <a:ext cx="6216650" cy="1935163"/>
            <a:chOff x="2982913" y="-574675"/>
            <a:chExt cx="6216650" cy="1935163"/>
          </a:xfrm>
        </p:grpSpPr>
        <p:sp>
          <p:nvSpPr>
            <p:cNvPr id="9" name="Полилиния: фигура 12">
              <a:extLst>
                <a:ext uri="{FF2B5EF4-FFF2-40B4-BE49-F238E27FC236}">
                  <a16:creationId xmlns:a16="http://schemas.microsoft.com/office/drawing/2014/main" id="{10AEAFDD-9DC4-4D69-2949-09E93FDF9053}"/>
                </a:ext>
              </a:extLst>
            </p:cNvPr>
            <p:cNvSpPr/>
            <p:nvPr/>
          </p:nvSpPr>
          <p:spPr>
            <a:xfrm rot="2688700">
              <a:off x="5514975" y="-574675"/>
              <a:ext cx="1157288" cy="1149350"/>
            </a:xfrm>
            <a:custGeom>
              <a:avLst/>
              <a:gdLst>
                <a:gd name="connsiteX0" fmla="*/ 0 w 1157505"/>
                <a:gd name="connsiteY0" fmla="*/ 1149920 h 1149920"/>
                <a:gd name="connsiteX1" fmla="*/ 1157505 w 1157505"/>
                <a:gd name="connsiteY1" fmla="*/ 0 h 1149920"/>
                <a:gd name="connsiteX2" fmla="*/ 1157505 w 1157505"/>
                <a:gd name="connsiteY2" fmla="*/ 1149920 h 114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7505" h="1149920">
                  <a:moveTo>
                    <a:pt x="0" y="1149920"/>
                  </a:moveTo>
                  <a:lnTo>
                    <a:pt x="1157505" y="0"/>
                  </a:lnTo>
                  <a:lnTo>
                    <a:pt x="1157505" y="114992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" noProof="0" dirty="0"/>
            </a:p>
          </p:txBody>
        </p:sp>
        <p:sp>
          <p:nvSpPr>
            <p:cNvPr id="10" name="Полилиния: фигура 17">
              <a:extLst>
                <a:ext uri="{FF2B5EF4-FFF2-40B4-BE49-F238E27FC236}">
                  <a16:creationId xmlns:a16="http://schemas.microsoft.com/office/drawing/2014/main" id="{10BEDD28-83C1-E55A-D670-BF7825E81C2A}"/>
                </a:ext>
              </a:extLst>
            </p:cNvPr>
            <p:cNvSpPr/>
            <p:nvPr/>
          </p:nvSpPr>
          <p:spPr>
            <a:xfrm rot="2688700">
              <a:off x="6907213" y="-128588"/>
              <a:ext cx="1490662" cy="1489076"/>
            </a:xfrm>
            <a:custGeom>
              <a:avLst/>
              <a:gdLst>
                <a:gd name="connsiteX0" fmla="*/ 0 w 1489710"/>
                <a:gd name="connsiteY0" fmla="*/ 616739 h 1489710"/>
                <a:gd name="connsiteX1" fmla="*/ 620807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39"/>
                  </a:moveTo>
                  <a:lnTo>
                    <a:pt x="620807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" noProof="0" dirty="0"/>
            </a:p>
          </p:txBody>
        </p:sp>
        <p:sp>
          <p:nvSpPr>
            <p:cNvPr id="11" name="Полилиния: фигура 15">
              <a:extLst>
                <a:ext uri="{FF2B5EF4-FFF2-40B4-BE49-F238E27FC236}">
                  <a16:creationId xmlns:a16="http://schemas.microsoft.com/office/drawing/2014/main" id="{27970C99-3AD5-31D1-DFF3-FFD36BF8DCC6}"/>
                </a:ext>
              </a:extLst>
            </p:cNvPr>
            <p:cNvSpPr/>
            <p:nvPr/>
          </p:nvSpPr>
          <p:spPr>
            <a:xfrm rot="2688700">
              <a:off x="3794125" y="-128588"/>
              <a:ext cx="1490663" cy="1489076"/>
            </a:xfrm>
            <a:custGeom>
              <a:avLst/>
              <a:gdLst>
                <a:gd name="connsiteX0" fmla="*/ 0 w 1489710"/>
                <a:gd name="connsiteY0" fmla="*/ 616740 h 1489710"/>
                <a:gd name="connsiteX1" fmla="*/ 620808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40"/>
                  </a:moveTo>
                  <a:lnTo>
                    <a:pt x="620808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" noProof="0" dirty="0"/>
            </a:p>
          </p:txBody>
        </p:sp>
        <p:sp>
          <p:nvSpPr>
            <p:cNvPr id="12" name="Полилиния: фигура 10">
              <a:extLst>
                <a:ext uri="{FF2B5EF4-FFF2-40B4-BE49-F238E27FC236}">
                  <a16:creationId xmlns:a16="http://schemas.microsoft.com/office/drawing/2014/main" id="{BA6AD39D-5B6D-DA11-3D5C-B9EA9B9FF8AB}"/>
                </a:ext>
              </a:extLst>
            </p:cNvPr>
            <p:cNvSpPr/>
            <p:nvPr/>
          </p:nvSpPr>
          <p:spPr>
            <a:xfrm rot="2688700">
              <a:off x="2982913" y="-320675"/>
              <a:ext cx="646112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" noProof="0" dirty="0"/>
            </a:p>
          </p:txBody>
        </p:sp>
        <p:sp>
          <p:nvSpPr>
            <p:cNvPr id="13" name="Полилиния: фигура 13">
              <a:extLst>
                <a:ext uri="{FF2B5EF4-FFF2-40B4-BE49-F238E27FC236}">
                  <a16:creationId xmlns:a16="http://schemas.microsoft.com/office/drawing/2014/main" id="{32E45F43-441E-4822-FED0-FBD2DDCCB800}"/>
                </a:ext>
              </a:extLst>
            </p:cNvPr>
            <p:cNvSpPr/>
            <p:nvPr/>
          </p:nvSpPr>
          <p:spPr>
            <a:xfrm rot="2688700">
              <a:off x="8551863" y="-320675"/>
              <a:ext cx="647700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" noProof="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6EBA57E-9EC0-1681-3EC2-AF270F72B3EF}"/>
              </a:ext>
            </a:extLst>
          </p:cNvPr>
          <p:cNvSpPr/>
          <p:nvPr userDrawn="1"/>
        </p:nvSpPr>
        <p:spPr>
          <a:xfrm>
            <a:off x="2307939" y="-4794"/>
            <a:ext cx="5434313" cy="6862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2889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45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36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4853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479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97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174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7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4FD3-4DFC-9DD2-C6DC-E57170EEE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156CC-EA1A-7B60-DDC6-DCA3E124E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FA828-5365-C315-2662-0134E2A00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1949F-77CE-E90E-AE1D-1CF24A31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6BF2E-AA6D-F1F7-0C3C-38B15879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864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61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E373FE-062D-4F04-8E42-50A91678E6AE}"/>
              </a:ext>
            </a:extLst>
          </p:cNvPr>
          <p:cNvSpPr/>
          <p:nvPr userDrawn="1"/>
        </p:nvSpPr>
        <p:spPr>
          <a:xfrm>
            <a:off x="0" y="0"/>
            <a:ext cx="12192000" cy="182562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ED4EF-058A-4499-A8C7-69909D11F7DB}"/>
              </a:ext>
            </a:extLst>
          </p:cNvPr>
          <p:cNvGrpSpPr/>
          <p:nvPr userDrawn="1"/>
        </p:nvGrpSpPr>
        <p:grpSpPr>
          <a:xfrm flipH="1">
            <a:off x="2987675" y="-580735"/>
            <a:ext cx="6216650" cy="1935163"/>
            <a:chOff x="2982913" y="-574675"/>
            <a:chExt cx="6216650" cy="1935163"/>
          </a:xfrm>
        </p:grpSpPr>
        <p:sp>
          <p:nvSpPr>
            <p:cNvPr id="16" name="Полилиния: фигура 12">
              <a:extLst>
                <a:ext uri="{FF2B5EF4-FFF2-40B4-BE49-F238E27FC236}">
                  <a16:creationId xmlns:a16="http://schemas.microsoft.com/office/drawing/2014/main" id="{22F590E2-5600-4D15-9219-799BF4457ED8}"/>
                </a:ext>
              </a:extLst>
            </p:cNvPr>
            <p:cNvSpPr/>
            <p:nvPr/>
          </p:nvSpPr>
          <p:spPr>
            <a:xfrm rot="2688700">
              <a:off x="5514975" y="-574675"/>
              <a:ext cx="1157288" cy="1149350"/>
            </a:xfrm>
            <a:custGeom>
              <a:avLst/>
              <a:gdLst>
                <a:gd name="connsiteX0" fmla="*/ 0 w 1157505"/>
                <a:gd name="connsiteY0" fmla="*/ 1149920 h 1149920"/>
                <a:gd name="connsiteX1" fmla="*/ 1157505 w 1157505"/>
                <a:gd name="connsiteY1" fmla="*/ 0 h 1149920"/>
                <a:gd name="connsiteX2" fmla="*/ 1157505 w 1157505"/>
                <a:gd name="connsiteY2" fmla="*/ 1149920 h 114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7505" h="1149920">
                  <a:moveTo>
                    <a:pt x="0" y="1149920"/>
                  </a:moveTo>
                  <a:lnTo>
                    <a:pt x="1157505" y="0"/>
                  </a:lnTo>
                  <a:lnTo>
                    <a:pt x="1157505" y="114992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7" name="Полилиния: фигура 17">
              <a:extLst>
                <a:ext uri="{FF2B5EF4-FFF2-40B4-BE49-F238E27FC236}">
                  <a16:creationId xmlns:a16="http://schemas.microsoft.com/office/drawing/2014/main" id="{C7C61BAA-D5A6-4CD2-916D-D39799A108B2}"/>
                </a:ext>
              </a:extLst>
            </p:cNvPr>
            <p:cNvSpPr/>
            <p:nvPr/>
          </p:nvSpPr>
          <p:spPr>
            <a:xfrm rot="2688700">
              <a:off x="6907213" y="-128588"/>
              <a:ext cx="1490662" cy="1489076"/>
            </a:xfrm>
            <a:custGeom>
              <a:avLst/>
              <a:gdLst>
                <a:gd name="connsiteX0" fmla="*/ 0 w 1489710"/>
                <a:gd name="connsiteY0" fmla="*/ 616739 h 1489710"/>
                <a:gd name="connsiteX1" fmla="*/ 620807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39"/>
                  </a:moveTo>
                  <a:lnTo>
                    <a:pt x="620807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8" name="Полилиния: фигура 15">
              <a:extLst>
                <a:ext uri="{FF2B5EF4-FFF2-40B4-BE49-F238E27FC236}">
                  <a16:creationId xmlns:a16="http://schemas.microsoft.com/office/drawing/2014/main" id="{EDCDF9A2-F24A-47A6-A70E-E979287ECE4B}"/>
                </a:ext>
              </a:extLst>
            </p:cNvPr>
            <p:cNvSpPr/>
            <p:nvPr/>
          </p:nvSpPr>
          <p:spPr>
            <a:xfrm rot="2688700">
              <a:off x="3794125" y="-128588"/>
              <a:ext cx="1490663" cy="1489076"/>
            </a:xfrm>
            <a:custGeom>
              <a:avLst/>
              <a:gdLst>
                <a:gd name="connsiteX0" fmla="*/ 0 w 1489710"/>
                <a:gd name="connsiteY0" fmla="*/ 616740 h 1489710"/>
                <a:gd name="connsiteX1" fmla="*/ 620808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40"/>
                  </a:moveTo>
                  <a:lnTo>
                    <a:pt x="620808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19" name="Полилиния: фигура 10">
              <a:extLst>
                <a:ext uri="{FF2B5EF4-FFF2-40B4-BE49-F238E27FC236}">
                  <a16:creationId xmlns:a16="http://schemas.microsoft.com/office/drawing/2014/main" id="{6A149CB9-E9F6-4973-BB43-02862976487A}"/>
                </a:ext>
              </a:extLst>
            </p:cNvPr>
            <p:cNvSpPr/>
            <p:nvPr/>
          </p:nvSpPr>
          <p:spPr>
            <a:xfrm rot="2688700">
              <a:off x="2982913" y="-320675"/>
              <a:ext cx="646112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  <p:sp>
          <p:nvSpPr>
            <p:cNvPr id="20" name="Полилиния: фигура 13">
              <a:extLst>
                <a:ext uri="{FF2B5EF4-FFF2-40B4-BE49-F238E27FC236}">
                  <a16:creationId xmlns:a16="http://schemas.microsoft.com/office/drawing/2014/main" id="{47668842-28F9-4DD9-B5EB-BFC4077406EB}"/>
                </a:ext>
              </a:extLst>
            </p:cNvPr>
            <p:cNvSpPr/>
            <p:nvPr/>
          </p:nvSpPr>
          <p:spPr>
            <a:xfrm rot="2688700">
              <a:off x="8551863" y="-320675"/>
              <a:ext cx="647700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0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DF10AABB-E8F4-4E2E-9A5B-A11E6695C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275" y="226300"/>
            <a:ext cx="11188589" cy="1404714"/>
          </a:xfrm>
        </p:spPr>
        <p:txBody>
          <a:bodyPr anchor="b">
            <a:normAutofit/>
          </a:bodyPr>
          <a:lstStyle>
            <a:lvl1pPr>
              <a:defRPr lang="en-US" sz="4400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CE512-9FAF-49A2-B445-9C789B0C4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275" y="2041347"/>
            <a:ext cx="11188589" cy="4135616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D3FC0685-4D60-4734-B09F-372FD83F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275" y="6356350"/>
            <a:ext cx="3073125" cy="365125"/>
          </a:xfrm>
        </p:spPr>
        <p:txBody>
          <a:bodyPr/>
          <a:lstStyle/>
          <a:p>
            <a:fld id="{739D54EE-0D73-4FDC-8312-4E21BB23DB24}" type="datetimeFigureOut">
              <a:rPr lang="en-US" noProof="0" smtClean="0"/>
              <a:t>2/1/2026</a:t>
            </a:fld>
            <a:endParaRPr lang="en-US" noProof="0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625F6F7-8499-4E34-896D-9E1681AAC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E994F3B-479F-42F3-AE36-C259EE6F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86264" cy="365125"/>
          </a:xfrm>
        </p:spPr>
        <p:txBody>
          <a:bodyPr/>
          <a:lstStyle/>
          <a:p>
            <a:fld id="{360EBF0A-94C9-4A9B-BA1E-C21ADEFDACD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793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C2DE4-36AD-816A-DE48-5EDCECA8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9A51-57E6-1C7D-9E42-1D887A0F4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BCAB9-B081-1F97-0371-2F44D089A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81E12-C203-3DD1-571E-97A3403B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689B5-5FFF-E254-0DF8-48D6FC0D6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C07EA-9E8C-556D-EDC7-33BAE795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9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E15FA-1F27-5300-E67A-3719AF58A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6C66B-1057-6272-2565-FFA0EE9D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721131-1DDE-470C-6D3B-C364CF784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4C94C6-3246-1962-6B17-050950E18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38F6F7-4D42-65E9-6591-5EC8D643C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E5EE7-2B57-EC06-4CB7-29C6AEF7A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DADA3E-E493-14FA-82BA-82D80F8A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5AD019-0545-CBC8-AA0A-D9768647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5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1E438-241F-F9A7-4979-40004C27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4F0B0-3BB1-4FA2-D9CD-B720C705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B03579-9368-BE26-BBA5-64907FCF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E14AE-5C8A-1CE2-8E78-145EF378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1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79106-B6CC-14F2-A68B-B94599E29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ACA3CC-1A64-A526-776E-15F6C209A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DC32A-2FF3-5AF9-1E4C-6F898DC8F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4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2639D-1434-B865-F65E-293B59574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17D72-9AB3-B914-BD12-9C03DA91F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370FF-325F-76DA-64B2-6204D27C7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D1699-F6F7-8326-BACD-2A6D4D13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D6B91-CFA9-7B23-B2CC-8000137B1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B4F70-0962-3D81-7563-87AF9B47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2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9EB77-5E80-7751-A92E-1E06B8AF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7BB052-54CD-9340-AAB6-481C8AF14A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0A820-75CC-5216-1C2B-011A4BD88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A9FAA-CEA9-DCCB-FB49-AC26132A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D7299-4CAF-0CDE-0790-4DA09217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C7942-5B95-0EBC-2793-F5A9D083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69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06DE2D-D73E-3E5D-5E7B-41A32CCBD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8FF60-4540-9F4D-219D-5C54F4973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7766B-EBAC-CD95-24AA-DFC5B6CCD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9F4BEE-D173-48AE-8B46-A04E8245D71C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068FD-7C7C-3002-2C75-7B2132FB2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CF0D8-50E6-6132-189D-643DCEC8A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750DC9-17A6-40A0-90FF-6CD4D5802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6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D54EE-0D73-4FDC-8312-4E21BB23DB24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EBF0A-94C9-4A9B-BA1E-C21ADEFDA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97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0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10.jpeg"/><Relationship Id="rId5" Type="http://schemas.openxmlformats.org/officeDocument/2006/relationships/image" Target="../media/image16.png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19.jpe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9.jpeg"/><Relationship Id="rId4" Type="http://schemas.openxmlformats.org/officeDocument/2006/relationships/image" Target="../media/image12.png"/><Relationship Id="rId9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10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10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1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ea2seallc.tx@gmail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C2958-CDD5-2B7A-B3B0-985FC33DA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2945176"/>
            <a:ext cx="2878688" cy="2757975"/>
          </a:xfrm>
        </p:spPr>
        <p:txBody>
          <a:bodyPr anchor="t">
            <a:normAutofit/>
          </a:bodyPr>
          <a:lstStyle/>
          <a:p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Bookman Old Style" panose="02050604050505020204"/>
                <a:ea typeface="+mj-ea"/>
                <a:cs typeface="+mj-cs"/>
              </a:rPr>
              <a:t>Olmos Park</a:t>
            </a:r>
            <a:r>
              <a:rPr lang="en-US" sz="2800" b="1" cap="all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</a:rPr>
              <a:t> Terrace</a:t>
            </a:r>
            <a:br>
              <a:rPr lang="en-US" sz="2800" b="1" cap="all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0534E0D-E9ED-AD2A-8435-A8435D42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4671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pPr algn="r">
              <a:spcAft>
                <a:spcPts val="600"/>
              </a:spcAft>
            </a:pPr>
            <a:fld id="{48A87A34-81AB-432B-8DAE-1953F412C126}" type="datetimeFigureOut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2/1/2026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ED4E8D45-4830-4AE7-0A32-10998EBADFEC}"/>
              </a:ext>
            </a:extLst>
          </p:cNvPr>
          <p:cNvSpPr txBox="1">
            <a:spLocks/>
          </p:cNvSpPr>
          <p:nvPr/>
        </p:nvSpPr>
        <p:spPr>
          <a:xfrm>
            <a:off x="7954276" y="5687296"/>
            <a:ext cx="2031976" cy="741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2060"/>
                </a:solidFill>
              </a:rPr>
              <a:t>219 </a:t>
            </a:r>
            <a:r>
              <a:rPr lang="en-US" altLang="en-US" sz="1600" b="1" dirty="0" err="1">
                <a:solidFill>
                  <a:srgbClr val="002060"/>
                </a:solidFill>
              </a:rPr>
              <a:t>Thorain</a:t>
            </a:r>
            <a:endParaRPr lang="en-US" altLang="en-US" sz="1600" b="1" dirty="0">
              <a:solidFill>
                <a:srgbClr val="002060"/>
              </a:solidFill>
            </a:endParaRPr>
          </a:p>
          <a:p>
            <a:pPr algn="ctr"/>
            <a:r>
              <a:rPr lang="en-US" altLang="en-US" sz="1600" b="1" dirty="0">
                <a:solidFill>
                  <a:srgbClr val="002060"/>
                </a:solidFill>
              </a:rPr>
              <a:t>San Antonio TX </a:t>
            </a:r>
          </a:p>
          <a:p>
            <a:pPr algn="ctr"/>
            <a:r>
              <a:rPr lang="en-US" altLang="en-US" sz="1600" b="1" dirty="0">
                <a:solidFill>
                  <a:srgbClr val="002060"/>
                </a:solidFill>
              </a:rPr>
              <a:t>78212</a:t>
            </a:r>
          </a:p>
        </p:txBody>
      </p:sp>
      <p:pic>
        <p:nvPicPr>
          <p:cNvPr id="1028" name="Picture 4" descr="carousel photo #1 (MLS)">
            <a:extLst>
              <a:ext uri="{FF2B5EF4-FFF2-40B4-BE49-F238E27FC236}">
                <a16:creationId xmlns:a16="http://schemas.microsoft.com/office/drawing/2014/main" id="{FD6814E7-69C5-2B5D-88B8-6328ECEDA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94" y="474617"/>
            <a:ext cx="7396003" cy="51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756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786B6-42CE-FB6C-06D7-368E6CFB7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01A5032-3085-147B-C5F2-815BD8AA6D57}"/>
              </a:ext>
            </a:extLst>
          </p:cNvPr>
          <p:cNvSpPr txBox="1">
            <a:spLocks/>
          </p:cNvSpPr>
          <p:nvPr/>
        </p:nvSpPr>
        <p:spPr>
          <a:xfrm>
            <a:off x="1273175" y="205200"/>
            <a:ext cx="9645649" cy="94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6. Porch Metal Roof and Post</a:t>
            </a:r>
          </a:p>
        </p:txBody>
      </p:sp>
      <p:sp>
        <p:nvSpPr>
          <p:cNvPr id="10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66F067FF-987E-127A-A876-C6374293C8A6}"/>
              </a:ext>
            </a:extLst>
          </p:cNvPr>
          <p:cNvSpPr txBox="1">
            <a:spLocks/>
          </p:cNvSpPr>
          <p:nvPr/>
        </p:nvSpPr>
        <p:spPr>
          <a:xfrm>
            <a:off x="7753434" y="2246648"/>
            <a:ext cx="4166322" cy="1883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b="1" dirty="0">
                <a:solidFill>
                  <a:srgbClr val="002060"/>
                </a:solidFill>
              </a:rPr>
              <a:t>Roof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Metal roof used on front porch will be in the color Penny/copper.</a:t>
            </a:r>
          </a:p>
          <a:p>
            <a:r>
              <a:rPr lang="en-US" altLang="en-US" sz="1600" b="1" dirty="0">
                <a:solidFill>
                  <a:srgbClr val="002060"/>
                </a:solidFill>
              </a:rPr>
              <a:t>Post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Porch post will be stained cedar.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F691A6-9EAF-0F49-A4D9-AF9D036C4FDE}"/>
              </a:ext>
            </a:extLst>
          </p:cNvPr>
          <p:cNvGrpSpPr/>
          <p:nvPr/>
        </p:nvGrpSpPr>
        <p:grpSpPr>
          <a:xfrm>
            <a:off x="253285" y="1981241"/>
            <a:ext cx="2368672" cy="2730787"/>
            <a:chOff x="253285" y="1981241"/>
            <a:chExt cx="2368672" cy="2730787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CCB95635-35CE-E413-CB77-A8AE1F2EC289}"/>
                </a:ext>
              </a:extLst>
            </p:cNvPr>
            <p:cNvSpPr txBox="1">
              <a:spLocks/>
            </p:cNvSpPr>
            <p:nvPr/>
          </p:nvSpPr>
          <p:spPr>
            <a:xfrm>
              <a:off x="948801" y="1981241"/>
              <a:ext cx="1272136" cy="2654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62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Porch Roof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606810-E617-808A-4ACA-81648B1C9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453" y="2311960"/>
              <a:ext cx="2182336" cy="111001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9EA777-0A65-9E4B-24D0-A975B2B9D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285" y="3886486"/>
              <a:ext cx="2368672" cy="825542"/>
            </a:xfrm>
            <a:prstGeom prst="rect">
              <a:avLst/>
            </a:prstGeom>
          </p:spPr>
        </p:pic>
      </p:grpSp>
      <p:sp>
        <p:nvSpPr>
          <p:cNvPr id="7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D70A5C2B-8B5F-BA31-63C5-6294D54AE488}"/>
              </a:ext>
            </a:extLst>
          </p:cNvPr>
          <p:cNvSpPr txBox="1">
            <a:spLocks/>
          </p:cNvSpPr>
          <p:nvPr/>
        </p:nvSpPr>
        <p:spPr>
          <a:xfrm>
            <a:off x="1181100" y="6018150"/>
            <a:ext cx="9195880" cy="395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* Note: Color may vary based on lighting. </a:t>
            </a:r>
            <a:endParaRPr lang="en-US" altLang="en-US" sz="1400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94E76F-E7D6-0404-BAEA-D5CF1E1DEF13}"/>
              </a:ext>
            </a:extLst>
          </p:cNvPr>
          <p:cNvGrpSpPr/>
          <p:nvPr/>
        </p:nvGrpSpPr>
        <p:grpSpPr>
          <a:xfrm>
            <a:off x="3717834" y="1981241"/>
            <a:ext cx="3484194" cy="2855806"/>
            <a:chOff x="3717834" y="1981241"/>
            <a:chExt cx="3484194" cy="2855806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327B2851-3CB0-7983-EFAF-760C62032420}"/>
                </a:ext>
              </a:extLst>
            </p:cNvPr>
            <p:cNvSpPr txBox="1">
              <a:spLocks/>
            </p:cNvSpPr>
            <p:nvPr/>
          </p:nvSpPr>
          <p:spPr>
            <a:xfrm>
              <a:off x="4823863" y="1981241"/>
              <a:ext cx="1272136" cy="2654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62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Porch post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E1298A7-7FAD-80F5-00EB-85CE5C946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7834" y="2326897"/>
              <a:ext cx="3484194" cy="2510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175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FB26C9-C5F6-D8E4-CEB5-AE8DB93CA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686A7D0-C6C8-E5A5-72B9-95DA0AB51440}"/>
              </a:ext>
            </a:extLst>
          </p:cNvPr>
          <p:cNvSpPr txBox="1">
            <a:spLocks/>
          </p:cNvSpPr>
          <p:nvPr/>
        </p:nvSpPr>
        <p:spPr>
          <a:xfrm>
            <a:off x="1273175" y="205200"/>
            <a:ext cx="9645649" cy="94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7. Gable Carport</a:t>
            </a:r>
          </a:p>
        </p:txBody>
      </p:sp>
      <p:sp>
        <p:nvSpPr>
          <p:cNvPr id="10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CA733DF4-0BA3-9437-3381-746CFF5E819A}"/>
              </a:ext>
            </a:extLst>
          </p:cNvPr>
          <p:cNvSpPr txBox="1">
            <a:spLocks/>
          </p:cNvSpPr>
          <p:nvPr/>
        </p:nvSpPr>
        <p:spPr>
          <a:xfrm>
            <a:off x="7753434" y="2246648"/>
            <a:ext cx="4166322" cy="1883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b="1" dirty="0">
                <a:solidFill>
                  <a:srgbClr val="002060"/>
                </a:solidFill>
              </a:rPr>
              <a:t>Carport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Carport will be detached from home and will use cedar post that will match the color of the cedar post used on the front porch. </a:t>
            </a:r>
          </a:p>
          <a:p>
            <a:pPr>
              <a:spcBef>
                <a:spcPts val="0"/>
              </a:spcBef>
            </a:pPr>
            <a:r>
              <a:rPr lang="en-US" altLang="en-US" sz="1600" b="1" dirty="0">
                <a:solidFill>
                  <a:srgbClr val="002060"/>
                </a:solidFill>
              </a:rPr>
              <a:t>Shingles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Shingles used on the carport will be the same as those currently on the home.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DBD917B-FE98-E5AA-36BD-D0966EF572C8}"/>
              </a:ext>
            </a:extLst>
          </p:cNvPr>
          <p:cNvSpPr txBox="1">
            <a:spLocks/>
          </p:cNvSpPr>
          <p:nvPr/>
        </p:nvSpPr>
        <p:spPr>
          <a:xfrm>
            <a:off x="4823863" y="1981241"/>
            <a:ext cx="1272136" cy="2654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i="0" kern="1200" cap="all" dirty="0">
                <a:solidFill>
                  <a:srgbClr val="D24726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002060"/>
                </a:solidFill>
                <a:latin typeface="Bookman Old Style" panose="02050604050505020204"/>
                <a:ea typeface="+mj-ea"/>
                <a:cs typeface="+mj-cs"/>
              </a:rPr>
              <a:t>Shingles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B68DD6-98F9-C2EE-21C8-1D735B137FFD}"/>
              </a:ext>
            </a:extLst>
          </p:cNvPr>
          <p:cNvGrpSpPr/>
          <p:nvPr/>
        </p:nvGrpSpPr>
        <p:grpSpPr>
          <a:xfrm>
            <a:off x="227023" y="1981240"/>
            <a:ext cx="3726969" cy="3019582"/>
            <a:chOff x="227023" y="1981240"/>
            <a:chExt cx="3726969" cy="3019582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F4022F42-432C-5FEB-F478-FC0F9E94C5E6}"/>
                </a:ext>
              </a:extLst>
            </p:cNvPr>
            <p:cNvSpPr txBox="1">
              <a:spLocks/>
            </p:cNvSpPr>
            <p:nvPr/>
          </p:nvSpPr>
          <p:spPr>
            <a:xfrm>
              <a:off x="1454439" y="1981240"/>
              <a:ext cx="1272136" cy="2654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Carport</a:t>
              </a:r>
            </a:p>
          </p:txBody>
        </p:sp>
        <p:pic>
          <p:nvPicPr>
            <p:cNvPr id="2050" name="Picture 2" descr="Single Carport Plans |">
              <a:extLst>
                <a:ext uri="{FF2B5EF4-FFF2-40B4-BE49-F238E27FC236}">
                  <a16:creationId xmlns:a16="http://schemas.microsoft.com/office/drawing/2014/main" id="{602CBA62-5FFB-AFEA-138D-60C6388A0F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2" t="5003" r="14947" b="10263"/>
            <a:stretch>
              <a:fillRect/>
            </a:stretch>
          </p:blipFill>
          <p:spPr bwMode="auto">
            <a:xfrm>
              <a:off x="227023" y="2415278"/>
              <a:ext cx="3726969" cy="258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1AEDA13-ECBE-6285-0B10-F30960E41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567" y="2785360"/>
            <a:ext cx="2730640" cy="8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934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5D013-5DC3-B71A-8B4B-62ED7D8DE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6151-BD1B-A407-4961-CD730D1FD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022" y="2519696"/>
            <a:ext cx="8213955" cy="104900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Home front, back and side views</a:t>
            </a:r>
          </a:p>
        </p:txBody>
      </p:sp>
    </p:spTree>
    <p:extLst>
      <p:ext uri="{BB962C8B-B14F-4D97-AF65-F5344CB8AC3E}">
        <p14:creationId xmlns:p14="http://schemas.microsoft.com/office/powerpoint/2010/main" val="2997457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F059B-050B-5395-FBC6-CE55549C7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7E6B0B-1378-3C46-028E-ADCC425197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2032" r="-354" b="41560"/>
          <a:stretch>
            <a:fillRect/>
          </a:stretch>
        </p:blipFill>
        <p:spPr>
          <a:xfrm>
            <a:off x="7070999" y="1111555"/>
            <a:ext cx="4943271" cy="184566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6CF4881-7DD4-4F41-5B16-FD40AE52BC90}"/>
              </a:ext>
            </a:extLst>
          </p:cNvPr>
          <p:cNvSpPr txBox="1">
            <a:spLocks/>
          </p:cNvSpPr>
          <p:nvPr/>
        </p:nvSpPr>
        <p:spPr>
          <a:xfrm>
            <a:off x="1273175" y="205200"/>
            <a:ext cx="9645649" cy="94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Home – Front view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EF93656-176C-DAA4-510B-1182DD25F98D}"/>
              </a:ext>
            </a:extLst>
          </p:cNvPr>
          <p:cNvSpPr txBox="1">
            <a:spLocks/>
          </p:cNvSpPr>
          <p:nvPr/>
        </p:nvSpPr>
        <p:spPr>
          <a:xfrm>
            <a:off x="925553" y="730476"/>
            <a:ext cx="2474098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As-IS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D764EE-5FA3-4455-A8D7-71CB06F85E18}"/>
              </a:ext>
            </a:extLst>
          </p:cNvPr>
          <p:cNvSpPr txBox="1">
            <a:spLocks/>
          </p:cNvSpPr>
          <p:nvPr/>
        </p:nvSpPr>
        <p:spPr>
          <a:xfrm>
            <a:off x="7705964" y="730476"/>
            <a:ext cx="1892044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to-be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20808A-66C3-10DB-B469-4954A4CD8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50" y="1169391"/>
            <a:ext cx="4675363" cy="350652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3E73AC2-857D-4B0E-0CA0-F7328615D548}"/>
              </a:ext>
            </a:extLst>
          </p:cNvPr>
          <p:cNvGrpSpPr/>
          <p:nvPr/>
        </p:nvGrpSpPr>
        <p:grpSpPr>
          <a:xfrm>
            <a:off x="7379088" y="3200121"/>
            <a:ext cx="1723242" cy="1631828"/>
            <a:chOff x="-39932" y="1945305"/>
            <a:chExt cx="2368672" cy="2132751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15503C6C-5363-360E-DDC5-254EED7E1057}"/>
                </a:ext>
              </a:extLst>
            </p:cNvPr>
            <p:cNvSpPr txBox="1">
              <a:spLocks/>
            </p:cNvSpPr>
            <p:nvPr/>
          </p:nvSpPr>
          <p:spPr>
            <a:xfrm>
              <a:off x="88688" y="1945305"/>
              <a:ext cx="2147735" cy="41370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Porch Roof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B48F7A-2021-DFFE-3778-19E233DC1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795" y="2304408"/>
              <a:ext cx="1905217" cy="9690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1D38529-0893-A185-D74E-7624B6DA4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9932" y="3252513"/>
              <a:ext cx="2368672" cy="82554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589779-D2A4-8F99-B168-9EC6D9C9508B}"/>
              </a:ext>
            </a:extLst>
          </p:cNvPr>
          <p:cNvGrpSpPr/>
          <p:nvPr/>
        </p:nvGrpSpPr>
        <p:grpSpPr>
          <a:xfrm>
            <a:off x="5282241" y="3118439"/>
            <a:ext cx="2190421" cy="1605544"/>
            <a:chOff x="5152610" y="3804768"/>
            <a:chExt cx="2631210" cy="233966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8CD6A1-0456-CC9A-3A03-3077757C4C15}"/>
                </a:ext>
              </a:extLst>
            </p:cNvPr>
            <p:cNvGrpSpPr/>
            <p:nvPr/>
          </p:nvGrpSpPr>
          <p:grpSpPr>
            <a:xfrm>
              <a:off x="5152610" y="4082299"/>
              <a:ext cx="2631210" cy="2062130"/>
              <a:chOff x="1097884" y="1149146"/>
              <a:chExt cx="5150516" cy="444815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BA1AE59-190F-EA7D-AD19-0640D0AC4860}"/>
                  </a:ext>
                </a:extLst>
              </p:cNvPr>
              <p:cNvSpPr/>
              <p:nvPr/>
            </p:nvSpPr>
            <p:spPr>
              <a:xfrm>
                <a:off x="2682240" y="3535680"/>
                <a:ext cx="941493" cy="4199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AutoShape 2">
                <a:extLst>
                  <a:ext uri="{FF2B5EF4-FFF2-40B4-BE49-F238E27FC236}">
                    <a16:creationId xmlns:a16="http://schemas.microsoft.com/office/drawing/2014/main" id="{B440EBB2-5522-8FD6-0AB5-E293DCCA0C6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88B15CF-9540-5FFA-2B33-70258C2E5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7884" y="1149146"/>
                <a:ext cx="4777623" cy="425490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43F8397-5178-31A2-3A10-CB7C3E701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75362" y="3195880"/>
                <a:ext cx="2427314" cy="2401422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B6C33C9-835E-2A3E-68A3-DADB53C6C66A}"/>
                  </a:ext>
                </a:extLst>
              </p:cNvPr>
              <p:cNvSpPr/>
              <p:nvPr/>
            </p:nvSpPr>
            <p:spPr>
              <a:xfrm>
                <a:off x="3623733" y="1924050"/>
                <a:ext cx="611717" cy="10985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EDC77D0-8B95-7848-2697-CF10BE334654}"/>
                  </a:ext>
                </a:extLst>
              </p:cNvPr>
              <p:cNvSpPr/>
              <p:nvPr/>
            </p:nvSpPr>
            <p:spPr>
              <a:xfrm rot="5400000">
                <a:off x="4416425" y="2229909"/>
                <a:ext cx="611717" cy="10985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2D7AE36F-0EEC-3532-F849-B95757D9D4C4}"/>
                </a:ext>
              </a:extLst>
            </p:cNvPr>
            <p:cNvSpPr txBox="1">
              <a:spLocks/>
            </p:cNvSpPr>
            <p:nvPr/>
          </p:nvSpPr>
          <p:spPr>
            <a:xfrm>
              <a:off x="5524733" y="3804768"/>
              <a:ext cx="1876939" cy="4084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Exterior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088FB7-D08F-A3AF-2F40-A54EAE20BB94}"/>
              </a:ext>
            </a:extLst>
          </p:cNvPr>
          <p:cNvGrpSpPr/>
          <p:nvPr/>
        </p:nvGrpSpPr>
        <p:grpSpPr>
          <a:xfrm>
            <a:off x="9435396" y="3158276"/>
            <a:ext cx="2342066" cy="2121622"/>
            <a:chOff x="227023" y="2019112"/>
            <a:chExt cx="3726969" cy="2981710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24F0E1FE-E252-5996-F60E-3ABF7054CFF2}"/>
                </a:ext>
              </a:extLst>
            </p:cNvPr>
            <p:cNvSpPr txBox="1">
              <a:spLocks/>
            </p:cNvSpPr>
            <p:nvPr/>
          </p:nvSpPr>
          <p:spPr>
            <a:xfrm>
              <a:off x="939067" y="2019112"/>
              <a:ext cx="2302879" cy="3939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Carport</a:t>
              </a:r>
            </a:p>
          </p:txBody>
        </p:sp>
        <p:pic>
          <p:nvPicPr>
            <p:cNvPr id="23" name="Picture 2" descr="Single Carport Plans |">
              <a:extLst>
                <a:ext uri="{FF2B5EF4-FFF2-40B4-BE49-F238E27FC236}">
                  <a16:creationId xmlns:a16="http://schemas.microsoft.com/office/drawing/2014/main" id="{93DDDD44-FEB3-BF26-87CD-CAE1F39DCB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2" t="5003" r="14947" b="10263"/>
            <a:stretch>
              <a:fillRect/>
            </a:stretch>
          </p:blipFill>
          <p:spPr bwMode="auto">
            <a:xfrm>
              <a:off x="227023" y="2415278"/>
              <a:ext cx="3726969" cy="258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A97EA06-292A-0D93-0B37-7CB3D7F19248}"/>
              </a:ext>
            </a:extLst>
          </p:cNvPr>
          <p:cNvGrpSpPr/>
          <p:nvPr/>
        </p:nvGrpSpPr>
        <p:grpSpPr>
          <a:xfrm>
            <a:off x="7609331" y="5344639"/>
            <a:ext cx="2648828" cy="1237806"/>
            <a:chOff x="4240411" y="2119117"/>
            <a:chExt cx="3896734" cy="3313027"/>
          </a:xfrm>
        </p:grpSpPr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1A873E9F-A193-A982-D119-19B3CE9A2981}"/>
                </a:ext>
              </a:extLst>
            </p:cNvPr>
            <p:cNvSpPr txBox="1">
              <a:spLocks/>
            </p:cNvSpPr>
            <p:nvPr/>
          </p:nvSpPr>
          <p:spPr>
            <a:xfrm>
              <a:off x="4240411" y="2119117"/>
              <a:ext cx="3896734" cy="80287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77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Porch &amp; Carport post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4849D87-4463-2C67-604E-E429CAAE3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95861" y="2921996"/>
              <a:ext cx="3484193" cy="251014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DCD436-3EDB-6A60-7F2E-CA5EAE4B3923}"/>
              </a:ext>
            </a:extLst>
          </p:cNvPr>
          <p:cNvGrpSpPr/>
          <p:nvPr/>
        </p:nvGrpSpPr>
        <p:grpSpPr>
          <a:xfrm>
            <a:off x="5320898" y="961128"/>
            <a:ext cx="1378389" cy="1952527"/>
            <a:chOff x="2624608" y="241835"/>
            <a:chExt cx="2675120" cy="4732072"/>
          </a:xfrm>
        </p:grpSpPr>
        <p:pic>
          <p:nvPicPr>
            <p:cNvPr id="29" name="Picture 2" descr="Ply Gem - 35.25 in. x 59.25 in. 4800 Series Black Thermally Broken Aluminum Single Hung Window with HP2+SC Glass, Screen Included">
              <a:extLst>
                <a:ext uri="{FF2B5EF4-FFF2-40B4-BE49-F238E27FC236}">
                  <a16:creationId xmlns:a16="http://schemas.microsoft.com/office/drawing/2014/main" id="{1210CCEB-7DCA-D79B-1220-8ED74EA8F5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7" t="6239" r="21404" b="7078"/>
            <a:stretch>
              <a:fillRect/>
            </a:stretch>
          </p:blipFill>
          <p:spPr bwMode="auto">
            <a:xfrm>
              <a:off x="2624608" y="982663"/>
              <a:ext cx="2675120" cy="399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19E764-1032-EE68-7DF5-3CA7AAD6E251}"/>
                </a:ext>
              </a:extLst>
            </p:cNvPr>
            <p:cNvSpPr txBox="1"/>
            <p:nvPr/>
          </p:nvSpPr>
          <p:spPr>
            <a:xfrm>
              <a:off x="2760442" y="241835"/>
              <a:ext cx="2361788" cy="895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1800" b="1" dirty="0">
                  <a:solidFill>
                    <a:srgbClr val="002060"/>
                  </a:solidFill>
                </a:rPr>
                <a:t>Windows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1FA18D-1654-1F27-7220-84BD3B985243}"/>
              </a:ext>
            </a:extLst>
          </p:cNvPr>
          <p:cNvGrpSpPr/>
          <p:nvPr/>
        </p:nvGrpSpPr>
        <p:grpSpPr>
          <a:xfrm>
            <a:off x="5351083" y="4797344"/>
            <a:ext cx="1976456" cy="1973997"/>
            <a:chOff x="89563" y="1799883"/>
            <a:chExt cx="3283334" cy="3409842"/>
          </a:xfrm>
        </p:grpSpPr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0C22003D-2806-DF3F-C02D-F4244FC029E1}"/>
                </a:ext>
              </a:extLst>
            </p:cNvPr>
            <p:cNvSpPr txBox="1">
              <a:spLocks/>
            </p:cNvSpPr>
            <p:nvPr/>
          </p:nvSpPr>
          <p:spPr>
            <a:xfrm>
              <a:off x="294155" y="1799883"/>
              <a:ext cx="2931540" cy="41994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62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Front House Door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F052022E-2827-8FE4-3DC2-09C97F02F3A2}"/>
                </a:ext>
              </a:extLst>
            </p:cNvPr>
            <p:cNvSpPr txBox="1">
              <a:spLocks/>
            </p:cNvSpPr>
            <p:nvPr/>
          </p:nvSpPr>
          <p:spPr>
            <a:xfrm>
              <a:off x="1134666" y="3690219"/>
              <a:ext cx="1272136" cy="2654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OR</a:t>
              </a:r>
            </a:p>
          </p:txBody>
        </p:sp>
        <p:pic>
          <p:nvPicPr>
            <p:cNvPr id="34" name="Picture 6" descr="36&quot;x80&quot; Craftsman Style 1-Lite 2 Panel Mahogany Entry Door">
              <a:extLst>
                <a:ext uri="{FF2B5EF4-FFF2-40B4-BE49-F238E27FC236}">
                  <a16:creationId xmlns:a16="http://schemas.microsoft.com/office/drawing/2014/main" id="{614B0750-D624-47A4-B3EF-6987282405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6" r="26442"/>
            <a:stretch>
              <a:fillRect/>
            </a:stretch>
          </p:blipFill>
          <p:spPr bwMode="auto">
            <a:xfrm>
              <a:off x="1948473" y="2170712"/>
              <a:ext cx="1424424" cy="3039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DA6BD37-A2AC-957D-82BA-1318799F9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563" y="2153623"/>
              <a:ext cx="1500448" cy="303901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51F10B-2BE4-E5A9-0B0F-A5E124707406}"/>
              </a:ext>
            </a:extLst>
          </p:cNvPr>
          <p:cNvGrpSpPr/>
          <p:nvPr/>
        </p:nvGrpSpPr>
        <p:grpSpPr>
          <a:xfrm>
            <a:off x="10363827" y="5377027"/>
            <a:ext cx="1697751" cy="1145203"/>
            <a:chOff x="-26674" y="4715237"/>
            <a:chExt cx="1697751" cy="1145203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04905F70-F067-7364-FCD8-5BF4F3C5800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711584" y="5094962"/>
              <a:ext cx="734039" cy="118797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OR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61DA5B00-8FAF-4534-9116-428DD76C31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90072" y="5079423"/>
              <a:ext cx="734039" cy="118797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OR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70C8190-E3AF-203F-A3CC-8EAFE2CFA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-26674" y="4715237"/>
              <a:ext cx="418369" cy="96596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828C473-C404-DC61-BC86-C2075526B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10669"/>
            <a:stretch>
              <a:fillRect/>
            </a:stretch>
          </p:blipFill>
          <p:spPr>
            <a:xfrm flipH="1">
              <a:off x="514852" y="4723983"/>
              <a:ext cx="502535" cy="8932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EEAC88D-A651-D968-6E9E-5BB2E74DD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12725"/>
            <a:stretch>
              <a:fillRect/>
            </a:stretch>
          </p:blipFill>
          <p:spPr>
            <a:xfrm flipH="1">
              <a:off x="1168542" y="4797344"/>
              <a:ext cx="502535" cy="795704"/>
            </a:xfrm>
            <a:prstGeom prst="rect">
              <a:avLst/>
            </a:prstGeom>
          </p:spPr>
        </p:pic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FB139CE5-3884-5441-1ECE-64C049A840A6}"/>
                </a:ext>
              </a:extLst>
            </p:cNvPr>
            <p:cNvSpPr txBox="1">
              <a:spLocks/>
            </p:cNvSpPr>
            <p:nvPr/>
          </p:nvSpPr>
          <p:spPr>
            <a:xfrm>
              <a:off x="381319" y="5683080"/>
              <a:ext cx="1272136" cy="177360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t">
              <a:normAutofit fontScale="40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Lighting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14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2CF4D-101D-7DC6-2A56-FA34D0FCD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0B335D9-6C01-2C99-B78F-90608E28FBBC}"/>
              </a:ext>
            </a:extLst>
          </p:cNvPr>
          <p:cNvSpPr txBox="1">
            <a:spLocks/>
          </p:cNvSpPr>
          <p:nvPr/>
        </p:nvSpPr>
        <p:spPr>
          <a:xfrm>
            <a:off x="1273175" y="205200"/>
            <a:ext cx="9645649" cy="94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Home – Right Side view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C083845-04C4-3280-745A-1EF2F3DBDD5D}"/>
              </a:ext>
            </a:extLst>
          </p:cNvPr>
          <p:cNvSpPr txBox="1">
            <a:spLocks/>
          </p:cNvSpPr>
          <p:nvPr/>
        </p:nvSpPr>
        <p:spPr>
          <a:xfrm>
            <a:off x="925553" y="730476"/>
            <a:ext cx="2474098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As-IS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6A5F77-03EE-BE38-7B22-898E80FB9BDD}"/>
              </a:ext>
            </a:extLst>
          </p:cNvPr>
          <p:cNvSpPr txBox="1">
            <a:spLocks/>
          </p:cNvSpPr>
          <p:nvPr/>
        </p:nvSpPr>
        <p:spPr>
          <a:xfrm>
            <a:off x="7705964" y="730476"/>
            <a:ext cx="1892044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to-be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B8F82C-9171-B762-1100-00A8BF935286}"/>
              </a:ext>
            </a:extLst>
          </p:cNvPr>
          <p:cNvGrpSpPr/>
          <p:nvPr/>
        </p:nvGrpSpPr>
        <p:grpSpPr>
          <a:xfrm>
            <a:off x="6291182" y="1115922"/>
            <a:ext cx="2631210" cy="2313078"/>
            <a:chOff x="5152610" y="3831351"/>
            <a:chExt cx="2631210" cy="23130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7F57F1C-0323-72C0-4B21-C9732025550F}"/>
                </a:ext>
              </a:extLst>
            </p:cNvPr>
            <p:cNvGrpSpPr/>
            <p:nvPr/>
          </p:nvGrpSpPr>
          <p:grpSpPr>
            <a:xfrm>
              <a:off x="5152610" y="4082299"/>
              <a:ext cx="2631210" cy="2062130"/>
              <a:chOff x="1097884" y="1149146"/>
              <a:chExt cx="5150516" cy="444815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FB44AE-0620-6DA1-5EB2-19A9D575E21A}"/>
                  </a:ext>
                </a:extLst>
              </p:cNvPr>
              <p:cNvSpPr/>
              <p:nvPr/>
            </p:nvSpPr>
            <p:spPr>
              <a:xfrm>
                <a:off x="2682240" y="3535680"/>
                <a:ext cx="941493" cy="4199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AutoShape 2">
                <a:extLst>
                  <a:ext uri="{FF2B5EF4-FFF2-40B4-BE49-F238E27FC236}">
                    <a16:creationId xmlns:a16="http://schemas.microsoft.com/office/drawing/2014/main" id="{CC796F7F-7A7D-5187-B844-3891D935858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4EB9200-714A-CF81-5019-B99079BAD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7884" y="1149146"/>
                <a:ext cx="4777623" cy="425490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904352C-A6EE-B1F4-E592-990C43A4B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5362" y="3195880"/>
                <a:ext cx="2427314" cy="2401422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0859325-2F39-2FF2-C461-76C4CC9AE3B0}"/>
                  </a:ext>
                </a:extLst>
              </p:cNvPr>
              <p:cNvSpPr/>
              <p:nvPr/>
            </p:nvSpPr>
            <p:spPr>
              <a:xfrm>
                <a:off x="3623733" y="1924050"/>
                <a:ext cx="611717" cy="10985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1367641-A0C9-97A0-9360-171C0D144881}"/>
                  </a:ext>
                </a:extLst>
              </p:cNvPr>
              <p:cNvSpPr/>
              <p:nvPr/>
            </p:nvSpPr>
            <p:spPr>
              <a:xfrm rot="5400000">
                <a:off x="4416425" y="2229909"/>
                <a:ext cx="611717" cy="10985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F1508D8D-0E7F-8C72-8C10-CD548BEE47CE}"/>
                </a:ext>
              </a:extLst>
            </p:cNvPr>
            <p:cNvSpPr txBox="1">
              <a:spLocks/>
            </p:cNvSpPr>
            <p:nvPr/>
          </p:nvSpPr>
          <p:spPr>
            <a:xfrm>
              <a:off x="5815979" y="3831351"/>
              <a:ext cx="925497" cy="2030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Exterior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BB95A-A2B9-FDD2-6777-58F5C9C5A927}"/>
              </a:ext>
            </a:extLst>
          </p:cNvPr>
          <p:cNvGrpSpPr/>
          <p:nvPr/>
        </p:nvGrpSpPr>
        <p:grpSpPr>
          <a:xfrm>
            <a:off x="9247869" y="1182121"/>
            <a:ext cx="2342066" cy="2148570"/>
            <a:chOff x="227023" y="1981240"/>
            <a:chExt cx="3726969" cy="3019582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DCEDF785-9007-91C4-8310-DD72C54001F3}"/>
                </a:ext>
              </a:extLst>
            </p:cNvPr>
            <p:cNvSpPr txBox="1">
              <a:spLocks/>
            </p:cNvSpPr>
            <p:nvPr/>
          </p:nvSpPr>
          <p:spPr>
            <a:xfrm>
              <a:off x="1454439" y="1981240"/>
              <a:ext cx="1272136" cy="2654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40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Carport</a:t>
              </a:r>
            </a:p>
          </p:txBody>
        </p:sp>
        <p:pic>
          <p:nvPicPr>
            <p:cNvPr id="23" name="Picture 2" descr="Single Carport Plans |">
              <a:extLst>
                <a:ext uri="{FF2B5EF4-FFF2-40B4-BE49-F238E27FC236}">
                  <a16:creationId xmlns:a16="http://schemas.microsoft.com/office/drawing/2014/main" id="{9D72951A-DD36-7075-A1CB-983162FF9C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2" t="5003" r="14947" b="10263"/>
            <a:stretch>
              <a:fillRect/>
            </a:stretch>
          </p:blipFill>
          <p:spPr bwMode="auto">
            <a:xfrm>
              <a:off x="227023" y="2415278"/>
              <a:ext cx="3726969" cy="258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4D271F-9DC4-D6D7-9B25-3C927CDC62B1}"/>
              </a:ext>
            </a:extLst>
          </p:cNvPr>
          <p:cNvGrpSpPr/>
          <p:nvPr/>
        </p:nvGrpSpPr>
        <p:grpSpPr>
          <a:xfrm>
            <a:off x="8142754" y="4211039"/>
            <a:ext cx="2648828" cy="1237806"/>
            <a:chOff x="4240411" y="2119117"/>
            <a:chExt cx="3896734" cy="3313027"/>
          </a:xfrm>
        </p:grpSpPr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4B57609E-BC4B-66B2-1743-F81D08B4FD23}"/>
                </a:ext>
              </a:extLst>
            </p:cNvPr>
            <p:cNvSpPr txBox="1">
              <a:spLocks/>
            </p:cNvSpPr>
            <p:nvPr/>
          </p:nvSpPr>
          <p:spPr>
            <a:xfrm>
              <a:off x="4240411" y="2119117"/>
              <a:ext cx="3896734" cy="80287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Carport post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8C73820-5BBA-3379-E531-A98D6D5DE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95861" y="2921996"/>
              <a:ext cx="3484193" cy="251014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14FEE8D-9871-9B76-A7A5-71DA27092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1" r="8665" b="22324"/>
          <a:stretch>
            <a:fillRect/>
          </a:stretch>
        </p:blipFill>
        <p:spPr>
          <a:xfrm>
            <a:off x="2045253" y="1406650"/>
            <a:ext cx="3147794" cy="2033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C735B7-8844-5921-A1E5-56A34AE4A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96" y="1836564"/>
            <a:ext cx="2177541" cy="1633156"/>
          </a:xfrm>
          <a:prstGeom prst="rect">
            <a:avLst/>
          </a:prstGeom>
        </p:spPr>
      </p:pic>
      <p:sp>
        <p:nvSpPr>
          <p:cNvPr id="30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7F8A6AB2-953C-979C-F2F6-F2E58E4F36DA}"/>
              </a:ext>
            </a:extLst>
          </p:cNvPr>
          <p:cNvSpPr txBox="1">
            <a:spLocks/>
          </p:cNvSpPr>
          <p:nvPr/>
        </p:nvSpPr>
        <p:spPr>
          <a:xfrm>
            <a:off x="51989" y="5896297"/>
            <a:ext cx="9195880" cy="395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* Note:  Combined 2 images on the “As-Is” due to angle placement/limitation to take photograph.   </a:t>
            </a:r>
            <a:endParaRPr lang="en-US" altLang="en-US" sz="1400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7CCE770-7006-A4C5-154A-B4E67D7E163B}"/>
              </a:ext>
            </a:extLst>
          </p:cNvPr>
          <p:cNvGrpSpPr/>
          <p:nvPr/>
        </p:nvGrpSpPr>
        <p:grpSpPr>
          <a:xfrm>
            <a:off x="6243486" y="3656228"/>
            <a:ext cx="1378389" cy="1952527"/>
            <a:chOff x="2624608" y="241835"/>
            <a:chExt cx="2675120" cy="4732072"/>
          </a:xfrm>
        </p:grpSpPr>
        <p:pic>
          <p:nvPicPr>
            <p:cNvPr id="32" name="Picture 2" descr="Ply Gem - 35.25 in. x 59.25 in. 4800 Series Black Thermally Broken Aluminum Single Hung Window with HP2+SC Glass, Screen Included">
              <a:extLst>
                <a:ext uri="{FF2B5EF4-FFF2-40B4-BE49-F238E27FC236}">
                  <a16:creationId xmlns:a16="http://schemas.microsoft.com/office/drawing/2014/main" id="{CD30586B-D0C0-DE99-0D00-82E0C167FC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7" t="6239" r="21404" b="7078"/>
            <a:stretch>
              <a:fillRect/>
            </a:stretch>
          </p:blipFill>
          <p:spPr bwMode="auto">
            <a:xfrm>
              <a:off x="2624608" y="982663"/>
              <a:ext cx="2675120" cy="399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CE4436-5C17-6DD4-F964-A2C0C8D756E6}"/>
                </a:ext>
              </a:extLst>
            </p:cNvPr>
            <p:cNvSpPr txBox="1"/>
            <p:nvPr/>
          </p:nvSpPr>
          <p:spPr>
            <a:xfrm>
              <a:off x="2760442" y="241835"/>
              <a:ext cx="2361788" cy="895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1800" b="1" dirty="0">
                  <a:solidFill>
                    <a:srgbClr val="002060"/>
                  </a:solidFill>
                </a:rPr>
                <a:t>Windows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207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4FD5B-CD0F-6F47-3980-7E0A93988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B9FF2F-4542-DF24-84EA-B5CF2688ECE4}"/>
              </a:ext>
            </a:extLst>
          </p:cNvPr>
          <p:cNvSpPr txBox="1">
            <a:spLocks/>
          </p:cNvSpPr>
          <p:nvPr/>
        </p:nvSpPr>
        <p:spPr>
          <a:xfrm>
            <a:off x="1273175" y="205200"/>
            <a:ext cx="9645649" cy="94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Home – back Side view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7B35690-38DB-CDA3-2B1A-9A06E2C8B4B5}"/>
              </a:ext>
            </a:extLst>
          </p:cNvPr>
          <p:cNvSpPr txBox="1">
            <a:spLocks/>
          </p:cNvSpPr>
          <p:nvPr/>
        </p:nvSpPr>
        <p:spPr>
          <a:xfrm>
            <a:off x="1383247" y="948119"/>
            <a:ext cx="2474098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As-IS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23D2B1-BC4A-8D8C-9C5F-36E001C0A376}"/>
              </a:ext>
            </a:extLst>
          </p:cNvPr>
          <p:cNvSpPr txBox="1">
            <a:spLocks/>
          </p:cNvSpPr>
          <p:nvPr/>
        </p:nvSpPr>
        <p:spPr>
          <a:xfrm>
            <a:off x="8267249" y="1051487"/>
            <a:ext cx="1892044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to-be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84398F-43FF-C29F-BD5C-7B5165A38171}"/>
              </a:ext>
            </a:extLst>
          </p:cNvPr>
          <p:cNvGrpSpPr/>
          <p:nvPr/>
        </p:nvGrpSpPr>
        <p:grpSpPr>
          <a:xfrm>
            <a:off x="5866859" y="1494946"/>
            <a:ext cx="3043812" cy="2686070"/>
            <a:chOff x="5152610" y="3837629"/>
            <a:chExt cx="2631210" cy="2306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A5F0C17-05C2-869F-F85A-618D62C04169}"/>
                </a:ext>
              </a:extLst>
            </p:cNvPr>
            <p:cNvGrpSpPr/>
            <p:nvPr/>
          </p:nvGrpSpPr>
          <p:grpSpPr>
            <a:xfrm>
              <a:off x="5152610" y="4082299"/>
              <a:ext cx="2631210" cy="2062130"/>
              <a:chOff x="1097884" y="1149146"/>
              <a:chExt cx="5150516" cy="444815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737924E-B6CD-6151-CC13-AAF52F2EE458}"/>
                  </a:ext>
                </a:extLst>
              </p:cNvPr>
              <p:cNvSpPr/>
              <p:nvPr/>
            </p:nvSpPr>
            <p:spPr>
              <a:xfrm>
                <a:off x="2682240" y="3535680"/>
                <a:ext cx="941493" cy="4199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AutoShape 2">
                <a:extLst>
                  <a:ext uri="{FF2B5EF4-FFF2-40B4-BE49-F238E27FC236}">
                    <a16:creationId xmlns:a16="http://schemas.microsoft.com/office/drawing/2014/main" id="{30A93204-0B92-80F3-EF6E-B0CD3D967B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ADB7B1D-147F-F0D3-5C66-3802CC0AC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7884" y="1149146"/>
                <a:ext cx="4777623" cy="425490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44022E6-5DDB-D4EC-2F0A-3BE0FFDCA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5362" y="3195880"/>
                <a:ext cx="2427314" cy="2401422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3CF5E5-1999-FFC7-586F-8459DF7AE1D3}"/>
                  </a:ext>
                </a:extLst>
              </p:cNvPr>
              <p:cNvSpPr/>
              <p:nvPr/>
            </p:nvSpPr>
            <p:spPr>
              <a:xfrm>
                <a:off x="3623733" y="1924050"/>
                <a:ext cx="611717" cy="10985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B65DAD-E3A0-0369-5B1C-09C28562AC41}"/>
                  </a:ext>
                </a:extLst>
              </p:cNvPr>
              <p:cNvSpPr/>
              <p:nvPr/>
            </p:nvSpPr>
            <p:spPr>
              <a:xfrm rot="5400000">
                <a:off x="4416425" y="2229909"/>
                <a:ext cx="611717" cy="10985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9E1A5C06-E7A3-63C6-626C-0BDDFDFD7644}"/>
                </a:ext>
              </a:extLst>
            </p:cNvPr>
            <p:cNvSpPr txBox="1">
              <a:spLocks/>
            </p:cNvSpPr>
            <p:nvPr/>
          </p:nvSpPr>
          <p:spPr>
            <a:xfrm>
              <a:off x="5990883" y="3837629"/>
              <a:ext cx="1075133" cy="2374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77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Exterior</a:t>
              </a:r>
            </a:p>
          </p:txBody>
        </p:sp>
      </p:grpSp>
      <p:sp>
        <p:nvSpPr>
          <p:cNvPr id="30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7F46F396-F91B-8272-7D88-EEEDD192B4BB}"/>
              </a:ext>
            </a:extLst>
          </p:cNvPr>
          <p:cNvSpPr txBox="1">
            <a:spLocks/>
          </p:cNvSpPr>
          <p:nvPr/>
        </p:nvSpPr>
        <p:spPr>
          <a:xfrm>
            <a:off x="51989" y="5896296"/>
            <a:ext cx="9195880" cy="6747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* Note:  No changes will be made to back door, using existing door.</a:t>
            </a:r>
            <a:endParaRPr lang="en-US" altLang="en-US" sz="1400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195E094-7749-5A24-2E71-E15C6A2EBCC1}"/>
              </a:ext>
            </a:extLst>
          </p:cNvPr>
          <p:cNvGrpSpPr/>
          <p:nvPr/>
        </p:nvGrpSpPr>
        <p:grpSpPr>
          <a:xfrm>
            <a:off x="9859030" y="1392168"/>
            <a:ext cx="1910439" cy="2684530"/>
            <a:chOff x="2624608" y="345959"/>
            <a:chExt cx="2675120" cy="4627948"/>
          </a:xfrm>
        </p:grpSpPr>
        <p:pic>
          <p:nvPicPr>
            <p:cNvPr id="32" name="Picture 2" descr="Ply Gem - 35.25 in. x 59.25 in. 4800 Series Black Thermally Broken Aluminum Single Hung Window with HP2+SC Glass, Screen Included">
              <a:extLst>
                <a:ext uri="{FF2B5EF4-FFF2-40B4-BE49-F238E27FC236}">
                  <a16:creationId xmlns:a16="http://schemas.microsoft.com/office/drawing/2014/main" id="{25A3EE99-CFED-B14F-EBBE-388729EA5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7" t="6239" r="21404" b="7078"/>
            <a:stretch>
              <a:fillRect/>
            </a:stretch>
          </p:blipFill>
          <p:spPr bwMode="auto">
            <a:xfrm>
              <a:off x="2624608" y="982663"/>
              <a:ext cx="2675120" cy="399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3BEF11-1834-7E13-091F-7AF28B444E32}"/>
                </a:ext>
              </a:extLst>
            </p:cNvPr>
            <p:cNvSpPr txBox="1"/>
            <p:nvPr/>
          </p:nvSpPr>
          <p:spPr>
            <a:xfrm>
              <a:off x="3063399" y="345959"/>
              <a:ext cx="1797536" cy="636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1800" b="1" dirty="0">
                  <a:solidFill>
                    <a:srgbClr val="002060"/>
                  </a:solidFill>
                </a:rPr>
                <a:t>Windows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EC971B9-7B02-CC79-601B-A1768086C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705" y="1413368"/>
            <a:ext cx="4767182" cy="35753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A31275-797C-13F1-9753-5F8FBA54F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578" y="4076698"/>
            <a:ext cx="1611251" cy="23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80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3CCE-6BC0-596C-CE7B-AAE15FF7F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BA5E4D-5D25-6138-F7CA-42F6BC7713A1}"/>
              </a:ext>
            </a:extLst>
          </p:cNvPr>
          <p:cNvSpPr txBox="1">
            <a:spLocks/>
          </p:cNvSpPr>
          <p:nvPr/>
        </p:nvSpPr>
        <p:spPr>
          <a:xfrm>
            <a:off x="1273175" y="205200"/>
            <a:ext cx="9645649" cy="94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Home – Left Side view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228F832-A862-FA4F-539A-05A1D9CFFB83}"/>
              </a:ext>
            </a:extLst>
          </p:cNvPr>
          <p:cNvSpPr txBox="1">
            <a:spLocks/>
          </p:cNvSpPr>
          <p:nvPr/>
        </p:nvSpPr>
        <p:spPr>
          <a:xfrm>
            <a:off x="1383247" y="948119"/>
            <a:ext cx="2474098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As-IS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2D1A28-E7CA-AF52-71A3-7BB6714CA29B}"/>
              </a:ext>
            </a:extLst>
          </p:cNvPr>
          <p:cNvSpPr txBox="1">
            <a:spLocks/>
          </p:cNvSpPr>
          <p:nvPr/>
        </p:nvSpPr>
        <p:spPr>
          <a:xfrm>
            <a:off x="8267249" y="1051487"/>
            <a:ext cx="1892044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to-be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BC6E1E-9FDC-28B7-2AA1-B376761CA3A3}"/>
              </a:ext>
            </a:extLst>
          </p:cNvPr>
          <p:cNvGrpSpPr/>
          <p:nvPr/>
        </p:nvGrpSpPr>
        <p:grpSpPr>
          <a:xfrm>
            <a:off x="7039626" y="2242572"/>
            <a:ext cx="2934751" cy="2833423"/>
            <a:chOff x="5152610" y="4024999"/>
            <a:chExt cx="2631210" cy="21194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EC28FEF-3A27-A7B2-BCEC-D91AF8205438}"/>
                </a:ext>
              </a:extLst>
            </p:cNvPr>
            <p:cNvGrpSpPr/>
            <p:nvPr/>
          </p:nvGrpSpPr>
          <p:grpSpPr>
            <a:xfrm>
              <a:off x="5152610" y="4082299"/>
              <a:ext cx="2631210" cy="2062130"/>
              <a:chOff x="1097884" y="1149146"/>
              <a:chExt cx="5150516" cy="444815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46F2FD-3C41-61C9-1F0C-67735914A962}"/>
                  </a:ext>
                </a:extLst>
              </p:cNvPr>
              <p:cNvSpPr/>
              <p:nvPr/>
            </p:nvSpPr>
            <p:spPr>
              <a:xfrm>
                <a:off x="2682240" y="3535680"/>
                <a:ext cx="941493" cy="4199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AutoShape 2">
                <a:extLst>
                  <a:ext uri="{FF2B5EF4-FFF2-40B4-BE49-F238E27FC236}">
                    <a16:creationId xmlns:a16="http://schemas.microsoft.com/office/drawing/2014/main" id="{5E30B0A9-9EBB-D22D-BCCD-8C0A8A95E1A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6325048-3707-A672-9644-85C44F7F24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7884" y="1149146"/>
                <a:ext cx="4777623" cy="425490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EA5FD80-DD5D-A006-F1F6-82F1B9E75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5362" y="3195880"/>
                <a:ext cx="2427314" cy="2401422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AF12D47-F2B9-F4EF-0109-6385D146076A}"/>
                  </a:ext>
                </a:extLst>
              </p:cNvPr>
              <p:cNvSpPr/>
              <p:nvPr/>
            </p:nvSpPr>
            <p:spPr>
              <a:xfrm>
                <a:off x="3623733" y="1924050"/>
                <a:ext cx="611717" cy="10985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9413B4F-88C7-982B-3812-44ABFD4AB03A}"/>
                  </a:ext>
                </a:extLst>
              </p:cNvPr>
              <p:cNvSpPr/>
              <p:nvPr/>
            </p:nvSpPr>
            <p:spPr>
              <a:xfrm rot="5400000">
                <a:off x="4416425" y="2229909"/>
                <a:ext cx="611717" cy="10985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D267BD62-34BF-C8B9-C008-8221AF2B9D63}"/>
                </a:ext>
              </a:extLst>
            </p:cNvPr>
            <p:cNvSpPr txBox="1">
              <a:spLocks/>
            </p:cNvSpPr>
            <p:nvPr/>
          </p:nvSpPr>
          <p:spPr>
            <a:xfrm>
              <a:off x="5821264" y="4024999"/>
              <a:ext cx="1418004" cy="22518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Exterior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DDBDFB-7549-6A30-3995-634143EFE34B}"/>
              </a:ext>
            </a:extLst>
          </p:cNvPr>
          <p:cNvGrpSpPr/>
          <p:nvPr/>
        </p:nvGrpSpPr>
        <p:grpSpPr>
          <a:xfrm>
            <a:off x="10013176" y="2289033"/>
            <a:ext cx="1910439" cy="2684530"/>
            <a:chOff x="2624608" y="345959"/>
            <a:chExt cx="2675120" cy="4627948"/>
          </a:xfrm>
        </p:grpSpPr>
        <p:pic>
          <p:nvPicPr>
            <p:cNvPr id="32" name="Picture 2" descr="Ply Gem - 35.25 in. x 59.25 in. 4800 Series Black Thermally Broken Aluminum Single Hung Window with HP2+SC Glass, Screen Included">
              <a:extLst>
                <a:ext uri="{FF2B5EF4-FFF2-40B4-BE49-F238E27FC236}">
                  <a16:creationId xmlns:a16="http://schemas.microsoft.com/office/drawing/2014/main" id="{1403688A-6623-48C1-0D87-B6BD20F46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7" t="6239" r="21404" b="7078"/>
            <a:stretch>
              <a:fillRect/>
            </a:stretch>
          </p:blipFill>
          <p:spPr bwMode="auto">
            <a:xfrm>
              <a:off x="2624608" y="982663"/>
              <a:ext cx="2675120" cy="399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2DC367-E95B-2D5E-3CB1-16575DF21B6C}"/>
                </a:ext>
              </a:extLst>
            </p:cNvPr>
            <p:cNvSpPr txBox="1"/>
            <p:nvPr/>
          </p:nvSpPr>
          <p:spPr>
            <a:xfrm>
              <a:off x="3063399" y="345959"/>
              <a:ext cx="1797536" cy="636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1800" b="1" dirty="0">
                  <a:solidFill>
                    <a:srgbClr val="002060"/>
                  </a:solidFill>
                </a:rPr>
                <a:t>Windows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FDB899-27BA-9831-10B8-507C204EA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16" y="1590553"/>
            <a:ext cx="2934751" cy="3913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ECDA55-8B00-0EEB-55C2-798AEA88F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0617" y="1573038"/>
            <a:ext cx="3070267" cy="4093689"/>
          </a:xfrm>
          <a:prstGeom prst="rect">
            <a:avLst/>
          </a:prstGeom>
        </p:spPr>
      </p:pic>
      <p:sp>
        <p:nvSpPr>
          <p:cNvPr id="17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D97044FC-5F46-3C78-A360-E7E914565D67}"/>
              </a:ext>
            </a:extLst>
          </p:cNvPr>
          <p:cNvSpPr txBox="1">
            <a:spLocks/>
          </p:cNvSpPr>
          <p:nvPr/>
        </p:nvSpPr>
        <p:spPr>
          <a:xfrm>
            <a:off x="97810" y="5802498"/>
            <a:ext cx="9195880" cy="395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* Note:  Combined 2 images on the “As-Is” due to angle placement/limitation to take photograph.   </a:t>
            </a:r>
            <a:endParaRPr lang="en-US" altLang="en-US" sz="1400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226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5074A-2E7D-FC58-340D-2AD72CB14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31B4-C485-5441-1CBA-5021BEB08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022" y="2519696"/>
            <a:ext cx="8213955" cy="104900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ADU Renovation Request</a:t>
            </a:r>
          </a:p>
        </p:txBody>
      </p:sp>
    </p:spTree>
    <p:extLst>
      <p:ext uri="{BB962C8B-B14F-4D97-AF65-F5344CB8AC3E}">
        <p14:creationId xmlns:p14="http://schemas.microsoft.com/office/powerpoint/2010/main" val="3156092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25D50-47D9-A31D-AF77-952B0130E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E5364C-C649-5987-E559-B3B315654AF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025227" y="372830"/>
            <a:ext cx="8141544" cy="462524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Materials Used on ADU – Exterior</a:t>
            </a:r>
          </a:p>
        </p:txBody>
      </p:sp>
      <p:sp>
        <p:nvSpPr>
          <p:cNvPr id="7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E0AB2902-FE7C-CCD1-FFE8-C596BD1E13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233" y="1879249"/>
            <a:ext cx="7633533" cy="2001673"/>
          </a:xfrm>
        </p:spPr>
        <p:txBody>
          <a:bodyPr>
            <a:noAutofit/>
          </a:bodyPr>
          <a:lstStyle/>
          <a:p>
            <a:r>
              <a:rPr lang="en-US" altLang="en-US" sz="1600" b="1" dirty="0">
                <a:solidFill>
                  <a:srgbClr val="002060"/>
                </a:solidFill>
              </a:rPr>
              <a:t>Home Exterior changes: 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altLang="en-US" sz="1600" dirty="0">
                <a:solidFill>
                  <a:schemeClr val="accent1"/>
                </a:solidFill>
                <a:effectLst/>
              </a:rPr>
              <a:t>Replace 2 exterior doors; front and side.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altLang="en-US" sz="1600" dirty="0">
                <a:solidFill>
                  <a:schemeClr val="accent1"/>
                </a:solidFill>
                <a:effectLst/>
              </a:rPr>
              <a:t>Replace 1 existing aluminum 1 over 1 single glass pane windows size 36x60, to black aluminum 1 over 1 double pane (energy efficient) window size 36x60. 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altLang="en-US" sz="1600" dirty="0">
                <a:solidFill>
                  <a:srgbClr val="002060"/>
                </a:solidFill>
                <a:effectLst/>
              </a:rPr>
              <a:t>Restore and paint brick white on all sides of ADU.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altLang="en-US" sz="1600" dirty="0">
                <a:solidFill>
                  <a:srgbClr val="002060"/>
                </a:solidFill>
                <a:effectLst/>
              </a:rPr>
              <a:t>Add 1 electric exterior light.</a:t>
            </a:r>
          </a:p>
        </p:txBody>
      </p:sp>
    </p:spTree>
    <p:extLst>
      <p:ext uri="{BB962C8B-B14F-4D97-AF65-F5344CB8AC3E}">
        <p14:creationId xmlns:p14="http://schemas.microsoft.com/office/powerpoint/2010/main" val="1333930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359C8-8E43-1FA2-07C9-D88C8869A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0F48DD-ADFF-EE81-C33E-0B448B5372A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36356" y="535163"/>
            <a:ext cx="8719285" cy="395350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Remodel Request – Exterior Changes </a:t>
            </a:r>
          </a:p>
        </p:txBody>
      </p:sp>
      <p:sp>
        <p:nvSpPr>
          <p:cNvPr id="12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17832008-19BF-2805-2BB8-5CA3C0115E0B}"/>
              </a:ext>
            </a:extLst>
          </p:cNvPr>
          <p:cNvSpPr txBox="1">
            <a:spLocks/>
          </p:cNvSpPr>
          <p:nvPr/>
        </p:nvSpPr>
        <p:spPr>
          <a:xfrm>
            <a:off x="1181100" y="6018150"/>
            <a:ext cx="9195880" cy="395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* Note: This image is a rendering please keep in mind that colors may vary based on lighting.  </a:t>
            </a:r>
            <a:endParaRPr lang="en-US" altLang="en-US" sz="1400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B72C077A-BF16-F344-1B5D-44F8B86C72BF}"/>
              </a:ext>
            </a:extLst>
          </p:cNvPr>
          <p:cNvSpPr txBox="1">
            <a:spLocks/>
          </p:cNvSpPr>
          <p:nvPr/>
        </p:nvSpPr>
        <p:spPr>
          <a:xfrm>
            <a:off x="1833646" y="1265365"/>
            <a:ext cx="2474098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As-IS 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1B25AB91-D63A-1446-CD99-66E34FD692BD}"/>
              </a:ext>
            </a:extLst>
          </p:cNvPr>
          <p:cNvSpPr txBox="1">
            <a:spLocks/>
          </p:cNvSpPr>
          <p:nvPr/>
        </p:nvSpPr>
        <p:spPr>
          <a:xfrm>
            <a:off x="8249858" y="1265365"/>
            <a:ext cx="1892044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to-be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C38B51-5DC3-4C2D-04AE-03DF320409AE}"/>
              </a:ext>
            </a:extLst>
          </p:cNvPr>
          <p:cNvCxnSpPr>
            <a:cxnSpLocks/>
          </p:cNvCxnSpPr>
          <p:nvPr/>
        </p:nvCxnSpPr>
        <p:spPr>
          <a:xfrm>
            <a:off x="6095999" y="1463040"/>
            <a:ext cx="0" cy="381338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1AEEC22-BB51-E535-776F-FBDA8CF018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80" t="38529" r="8125" b="25793"/>
          <a:stretch>
            <a:fillRect/>
          </a:stretch>
        </p:blipFill>
        <p:spPr>
          <a:xfrm>
            <a:off x="649539" y="2140499"/>
            <a:ext cx="4428298" cy="2446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F559A-945C-CA09-C22E-0474386D98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710" t="21333" r="6638" b="31495"/>
          <a:stretch>
            <a:fillRect/>
          </a:stretch>
        </p:blipFill>
        <p:spPr>
          <a:xfrm>
            <a:off x="6652782" y="1632516"/>
            <a:ext cx="5178905" cy="19809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8230FC8-CCB0-27CC-5723-62AAA590A64B}"/>
              </a:ext>
            </a:extLst>
          </p:cNvPr>
          <p:cNvGrpSpPr/>
          <p:nvPr/>
        </p:nvGrpSpPr>
        <p:grpSpPr>
          <a:xfrm>
            <a:off x="6339420" y="3798251"/>
            <a:ext cx="1770362" cy="2110665"/>
            <a:chOff x="2624608" y="345959"/>
            <a:chExt cx="2675120" cy="4627948"/>
          </a:xfrm>
        </p:grpSpPr>
        <p:pic>
          <p:nvPicPr>
            <p:cNvPr id="8" name="Picture 2" descr="Ply Gem - 35.25 in. x 59.25 in. 4800 Series Black Thermally Broken Aluminum Single Hung Window with HP2+SC Glass, Screen Included">
              <a:extLst>
                <a:ext uri="{FF2B5EF4-FFF2-40B4-BE49-F238E27FC236}">
                  <a16:creationId xmlns:a16="http://schemas.microsoft.com/office/drawing/2014/main" id="{DD92FC74-FD6F-8B5F-97F1-20BCBAFD29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7" t="6239" r="21404" b="7078"/>
            <a:stretch>
              <a:fillRect/>
            </a:stretch>
          </p:blipFill>
          <p:spPr bwMode="auto">
            <a:xfrm>
              <a:off x="2624608" y="982663"/>
              <a:ext cx="2675120" cy="399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A6E050-64FC-B3FB-D338-5CB9B3D59FAF}"/>
                </a:ext>
              </a:extLst>
            </p:cNvPr>
            <p:cNvSpPr txBox="1"/>
            <p:nvPr/>
          </p:nvSpPr>
          <p:spPr>
            <a:xfrm>
              <a:off x="3063398" y="345959"/>
              <a:ext cx="2064802" cy="809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1800" b="1" dirty="0">
                  <a:solidFill>
                    <a:srgbClr val="002060"/>
                  </a:solidFill>
                </a:rPr>
                <a:t>Windows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B46864-8636-89D8-9FA6-74220A2D46F1}"/>
              </a:ext>
            </a:extLst>
          </p:cNvPr>
          <p:cNvGrpSpPr/>
          <p:nvPr/>
        </p:nvGrpSpPr>
        <p:grpSpPr>
          <a:xfrm>
            <a:off x="9562255" y="3922133"/>
            <a:ext cx="2495259" cy="1986783"/>
            <a:chOff x="9663155" y="3795942"/>
            <a:chExt cx="2495259" cy="1986783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26B9D634-B7B3-DDB5-EF3A-391206F071ED}"/>
                </a:ext>
              </a:extLst>
            </p:cNvPr>
            <p:cNvSpPr txBox="1">
              <a:spLocks/>
            </p:cNvSpPr>
            <p:nvPr/>
          </p:nvSpPr>
          <p:spPr>
            <a:xfrm>
              <a:off x="9663155" y="3795942"/>
              <a:ext cx="2495259" cy="36933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ADU Front Door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68008A-490E-0924-6CA6-ED4FAFCFC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60627" y="4167582"/>
              <a:ext cx="1100317" cy="1615143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8685B17-EE37-67E3-661B-B1808004953F}"/>
              </a:ext>
            </a:extLst>
          </p:cNvPr>
          <p:cNvSpPr txBox="1">
            <a:spLocks/>
          </p:cNvSpPr>
          <p:nvPr/>
        </p:nvSpPr>
        <p:spPr>
          <a:xfrm>
            <a:off x="8419642" y="4252479"/>
            <a:ext cx="1530223" cy="36933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i="0" kern="1200" cap="all" dirty="0">
                <a:solidFill>
                  <a:srgbClr val="D24726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002060"/>
                </a:solidFill>
                <a:latin typeface="Bookman Old Style" panose="02050604050505020204"/>
                <a:ea typeface="+mj-ea"/>
                <a:cs typeface="+mj-cs"/>
              </a:rPr>
              <a:t>Lighting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751E9CE-90C5-34FE-0644-56A073CA8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7877" y="4621810"/>
            <a:ext cx="988713" cy="6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49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F5C91E-87AC-2C09-70F2-047F7BC2A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A27226-398F-C072-4DF5-3355B6F8C67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67988" y="0"/>
            <a:ext cx="9854829" cy="462524"/>
          </a:xfrm>
        </p:spPr>
        <p:txBody>
          <a:bodyPr>
            <a:normAutofit fontScale="85000" lnSpcReduction="10000"/>
          </a:bodyPr>
          <a:lstStyle/>
          <a:p>
            <a:pPr marL="0" lv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Google Area view of site location – Front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B0F62-7AD0-E4DD-C342-1805AD320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484"/>
          <a:stretch>
            <a:fillRect/>
          </a:stretch>
        </p:blipFill>
        <p:spPr>
          <a:xfrm>
            <a:off x="3107820" y="737101"/>
            <a:ext cx="5976359" cy="483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11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287996-0FDD-4DBC-2CD5-E0DCE369C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238BAF3A-E926-DAE9-5363-92B660584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60439" y="1694157"/>
            <a:ext cx="4166322" cy="2261470"/>
          </a:xfrm>
        </p:spPr>
        <p:txBody>
          <a:bodyPr anchor="t">
            <a:noAutofit/>
          </a:bodyPr>
          <a:lstStyle/>
          <a:p>
            <a:r>
              <a:rPr lang="en-US" altLang="en-US" sz="1600" b="1" dirty="0">
                <a:solidFill>
                  <a:srgbClr val="002060"/>
                </a:solidFill>
              </a:rPr>
              <a:t>Email: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  <a:hlinkClick r:id="rId3"/>
              </a:rPr>
              <a:t>Sea2seallc.tx@gmail.com</a:t>
            </a:r>
            <a:endParaRPr lang="en-US" altLang="en-US" sz="1400" dirty="0">
              <a:solidFill>
                <a:srgbClr val="002060"/>
              </a:solidFill>
              <a:effectLst/>
            </a:endParaRPr>
          </a:p>
          <a:p>
            <a:r>
              <a:rPr lang="en-US" altLang="en-US" sz="1600" b="1" dirty="0">
                <a:solidFill>
                  <a:srgbClr val="002060"/>
                </a:solidFill>
              </a:rPr>
              <a:t>Cell: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210-840-3360</a:t>
            </a:r>
          </a:p>
          <a:p>
            <a:r>
              <a:rPr lang="en-US" altLang="en-US" sz="1600" b="1" dirty="0">
                <a:solidFill>
                  <a:srgbClr val="002060"/>
                </a:solidFill>
              </a:rPr>
              <a:t>Owner: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Jose Mora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rgbClr val="002060"/>
              </a:solidFill>
              <a:effectLst/>
            </a:endParaRPr>
          </a:p>
          <a:p>
            <a:pPr>
              <a:spcBef>
                <a:spcPts val="0"/>
              </a:spcBef>
            </a:pPr>
            <a:endParaRPr lang="en-US" altLang="en-US" sz="1400" dirty="0">
              <a:solidFill>
                <a:srgbClr val="002060"/>
              </a:solidFill>
              <a:effectLst/>
            </a:endParaRPr>
          </a:p>
          <a:p>
            <a:pPr>
              <a:spcBef>
                <a:spcPts val="0"/>
              </a:spcBef>
            </a:pPr>
            <a:endParaRPr lang="en-US" alt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43F400-D474-C279-FF04-34F2D0202D78}"/>
              </a:ext>
            </a:extLst>
          </p:cNvPr>
          <p:cNvSpPr/>
          <p:nvPr/>
        </p:nvSpPr>
        <p:spPr>
          <a:xfrm>
            <a:off x="2682240" y="3535680"/>
            <a:ext cx="941493" cy="41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02E68F9C-FC99-4519-FC51-0C3A3DAE43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E8E77B9-E050-8B9A-073D-972AB048EC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Contact us:</a:t>
            </a:r>
          </a:p>
        </p:txBody>
      </p:sp>
    </p:spTree>
    <p:extLst>
      <p:ext uri="{BB962C8B-B14F-4D97-AF65-F5344CB8AC3E}">
        <p14:creationId xmlns:p14="http://schemas.microsoft.com/office/powerpoint/2010/main" val="1433536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D3CF1-CFE2-144A-103B-E217CD835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022" y="2519696"/>
            <a:ext cx="8213955" cy="104900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Main Home Renovation Request</a:t>
            </a:r>
          </a:p>
        </p:txBody>
      </p:sp>
    </p:spTree>
    <p:extLst>
      <p:ext uri="{BB962C8B-B14F-4D97-AF65-F5344CB8AC3E}">
        <p14:creationId xmlns:p14="http://schemas.microsoft.com/office/powerpoint/2010/main" val="629873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AB378A-E522-FDE3-7A27-2AB22C510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7598B0B-60CE-FB50-B2C0-C03A83E46E4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025227" y="372830"/>
            <a:ext cx="8141544" cy="462524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Materials Used on Home – Exterior</a:t>
            </a:r>
          </a:p>
        </p:txBody>
      </p:sp>
      <p:sp>
        <p:nvSpPr>
          <p:cNvPr id="7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6F6A3EA9-05CA-E299-EFFA-C883D5508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4433" y="1435875"/>
            <a:ext cx="7633533" cy="3781964"/>
          </a:xfrm>
        </p:spPr>
        <p:txBody>
          <a:bodyPr>
            <a:noAutofit/>
          </a:bodyPr>
          <a:lstStyle/>
          <a:p>
            <a:r>
              <a:rPr lang="en-US" altLang="en-US" sz="1600" b="1" dirty="0">
                <a:solidFill>
                  <a:srgbClr val="002060"/>
                </a:solidFill>
              </a:rPr>
              <a:t>Home Exterior changes: 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altLang="en-US" sz="1600" dirty="0">
                <a:solidFill>
                  <a:schemeClr val="accent1"/>
                </a:solidFill>
                <a:effectLst/>
              </a:rPr>
              <a:t>Replace 2 exterior doors; front and back.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altLang="en-US" sz="1600" dirty="0">
                <a:solidFill>
                  <a:schemeClr val="accent1"/>
                </a:solidFill>
                <a:effectLst/>
              </a:rPr>
              <a:t>Replace all existing aluminum 1 over 1 single glass pane windows size 36x60, to black aluminum 1 over 1 double pane (energy efficient) window size 36x60. 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altLang="en-US" sz="1600" dirty="0">
                <a:solidFill>
                  <a:srgbClr val="002060"/>
                </a:solidFill>
                <a:effectLst/>
              </a:rPr>
              <a:t>Replace/Restore Red Clay Cored brick on all sides of the home.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altLang="en-US" sz="1600" dirty="0">
                <a:solidFill>
                  <a:srgbClr val="002060"/>
                </a:solidFill>
                <a:effectLst/>
              </a:rPr>
              <a:t>Add limewash/limewashing on exterior of home (all sides). 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altLang="en-US" sz="1600" dirty="0">
                <a:solidFill>
                  <a:srgbClr val="002060"/>
                </a:solidFill>
                <a:effectLst/>
              </a:rPr>
              <a:t>Add two gas lanterns on each side of the front/main door in the color black or copper. 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altLang="en-US" sz="1600" dirty="0">
                <a:solidFill>
                  <a:srgbClr val="002060"/>
                </a:solidFill>
                <a:effectLst/>
              </a:rPr>
              <a:t>Adding front Porch with metal roof in the color (Copper/Penny), with cedar post.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en-US" altLang="en-US" sz="1600" dirty="0">
                <a:solidFill>
                  <a:srgbClr val="002060"/>
                </a:solidFill>
                <a:effectLst/>
              </a:rPr>
              <a:t>Adding detached Gable carport with cedar post, roof material will match homes existing shingles.</a:t>
            </a:r>
          </a:p>
        </p:txBody>
      </p:sp>
      <p:sp>
        <p:nvSpPr>
          <p:cNvPr id="2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4A816D66-B646-D59F-F0A4-F78C6A6DD98E}"/>
              </a:ext>
            </a:extLst>
          </p:cNvPr>
          <p:cNvSpPr txBox="1">
            <a:spLocks/>
          </p:cNvSpPr>
          <p:nvPr/>
        </p:nvSpPr>
        <p:spPr>
          <a:xfrm>
            <a:off x="1181100" y="6018150"/>
            <a:ext cx="9195880" cy="395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* Note: Examples of materials reference are listed in each corresponding slide based on the # description.  </a:t>
            </a:r>
            <a:endParaRPr lang="en-US" altLang="en-US" sz="1400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8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8D674-8B4D-884F-06AF-9CB0A3E2D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9E8F89-4DD2-950E-C7F2-E1D491C3A7D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36356" y="535163"/>
            <a:ext cx="8719285" cy="395350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Remodel Request – Exterior Changes </a:t>
            </a:r>
          </a:p>
        </p:txBody>
      </p:sp>
      <p:sp>
        <p:nvSpPr>
          <p:cNvPr id="12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0F950F9D-3C92-5E57-0962-FB12BF847CD4}"/>
              </a:ext>
            </a:extLst>
          </p:cNvPr>
          <p:cNvSpPr txBox="1">
            <a:spLocks/>
          </p:cNvSpPr>
          <p:nvPr/>
        </p:nvSpPr>
        <p:spPr>
          <a:xfrm>
            <a:off x="1181100" y="6018150"/>
            <a:ext cx="9195880" cy="395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* Note: This image is a rendering please keep in mind that colors may vary based on lighting. Car port will be detached </a:t>
            </a:r>
            <a:endParaRPr lang="en-US" altLang="en-US" sz="1400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AE5AE41-E96D-0709-2BAA-39CE2B016306}"/>
              </a:ext>
            </a:extLst>
          </p:cNvPr>
          <p:cNvSpPr txBox="1">
            <a:spLocks/>
          </p:cNvSpPr>
          <p:nvPr/>
        </p:nvSpPr>
        <p:spPr>
          <a:xfrm>
            <a:off x="1833646" y="1265365"/>
            <a:ext cx="2474098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As-IS 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3983D07-6E83-87C8-2CC9-5C07B0F097C5}"/>
              </a:ext>
            </a:extLst>
          </p:cNvPr>
          <p:cNvSpPr txBox="1">
            <a:spLocks/>
          </p:cNvSpPr>
          <p:nvPr/>
        </p:nvSpPr>
        <p:spPr>
          <a:xfrm>
            <a:off x="8249858" y="1265365"/>
            <a:ext cx="1892044" cy="395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to-be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DDF8DC-8E07-40C7-BEBA-08ABB8D415D0}"/>
              </a:ext>
            </a:extLst>
          </p:cNvPr>
          <p:cNvCxnSpPr>
            <a:cxnSpLocks/>
          </p:cNvCxnSpPr>
          <p:nvPr/>
        </p:nvCxnSpPr>
        <p:spPr>
          <a:xfrm>
            <a:off x="6095999" y="1463040"/>
            <a:ext cx="0" cy="381338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5BD64C02-74B5-F354-4B20-0348165EE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2033" r="-354" b="10827"/>
          <a:stretch>
            <a:fillRect/>
          </a:stretch>
        </p:blipFill>
        <p:spPr>
          <a:xfrm>
            <a:off x="6310010" y="1789888"/>
            <a:ext cx="5538280" cy="3813387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BEBA6CC-6A31-7CE3-D4F4-43D18ACF4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20458" b="9409"/>
          <a:stretch>
            <a:fillRect/>
          </a:stretch>
        </p:blipFill>
        <p:spPr bwMode="auto">
          <a:xfrm>
            <a:off x="259402" y="1789888"/>
            <a:ext cx="5622587" cy="38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35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2BE308-422A-A5CD-D8B1-B145264D0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548068F-6321-DB34-B1B6-877C0FD487F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012175" y="74903"/>
            <a:ext cx="4267663" cy="462524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1. Exterior Doors  </a:t>
            </a:r>
          </a:p>
        </p:txBody>
      </p:sp>
      <p:sp>
        <p:nvSpPr>
          <p:cNvPr id="7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60A5496E-EE55-5E37-D81F-B17EB6059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26814" y="1728524"/>
            <a:ext cx="1973252" cy="3193519"/>
          </a:xfrm>
        </p:spPr>
        <p:txBody>
          <a:bodyPr anchor="t">
            <a:noAutofit/>
          </a:bodyPr>
          <a:lstStyle/>
          <a:p>
            <a:r>
              <a:rPr lang="en-US" altLang="en-US" sz="1600" b="1" dirty="0">
                <a:solidFill>
                  <a:srgbClr val="002060"/>
                </a:solidFill>
              </a:rPr>
              <a:t>Exterior Front Door: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Natural Wood Color</a:t>
            </a:r>
          </a:p>
          <a:p>
            <a:pPr>
              <a:spcBef>
                <a:spcPts val="0"/>
              </a:spcBef>
            </a:pPr>
            <a:endParaRPr lang="en-US" altLang="en-US" sz="1400" dirty="0">
              <a:solidFill>
                <a:srgbClr val="002060"/>
              </a:solidFill>
              <a:effectLst/>
            </a:endParaRPr>
          </a:p>
          <a:p>
            <a:pPr>
              <a:spcBef>
                <a:spcPts val="0"/>
              </a:spcBef>
            </a:pPr>
            <a:r>
              <a:rPr lang="en-US" altLang="en-US" sz="1400" b="1" dirty="0">
                <a:solidFill>
                  <a:srgbClr val="002060"/>
                </a:solidFill>
              </a:rPr>
              <a:t>Exterior Back Door: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Using existing door</a:t>
            </a:r>
            <a:endParaRPr lang="en-US" altLang="en-US" sz="1400" b="1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endParaRPr lang="en-US" alt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9329E1-70BC-9B71-60FD-A8B68BB8247C}"/>
              </a:ext>
            </a:extLst>
          </p:cNvPr>
          <p:cNvSpPr/>
          <p:nvPr/>
        </p:nvSpPr>
        <p:spPr>
          <a:xfrm>
            <a:off x="2682240" y="3535680"/>
            <a:ext cx="941493" cy="41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33BE3E5B-C928-B064-4C7D-1C8BD15A63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37F8BE-9E01-FFB2-093F-F8C7AB601FA2}"/>
              </a:ext>
            </a:extLst>
          </p:cNvPr>
          <p:cNvGrpSpPr/>
          <p:nvPr/>
        </p:nvGrpSpPr>
        <p:grpSpPr>
          <a:xfrm>
            <a:off x="89563" y="1517200"/>
            <a:ext cx="3283334" cy="3692525"/>
            <a:chOff x="89563" y="1517200"/>
            <a:chExt cx="3283334" cy="3692525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F36DABC0-D6EE-11FF-D02C-E90BD28D19BE}"/>
                </a:ext>
              </a:extLst>
            </p:cNvPr>
            <p:cNvSpPr txBox="1">
              <a:spLocks/>
            </p:cNvSpPr>
            <p:nvPr/>
          </p:nvSpPr>
          <p:spPr>
            <a:xfrm>
              <a:off x="304964" y="1517200"/>
              <a:ext cx="2931540" cy="41994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Front House Door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16612747-9AA9-008C-91B8-B941DAD6E68F}"/>
                </a:ext>
              </a:extLst>
            </p:cNvPr>
            <p:cNvSpPr txBox="1">
              <a:spLocks/>
            </p:cNvSpPr>
            <p:nvPr/>
          </p:nvSpPr>
          <p:spPr>
            <a:xfrm>
              <a:off x="1134666" y="3690219"/>
              <a:ext cx="1272136" cy="2654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OR</a:t>
              </a:r>
            </a:p>
          </p:txBody>
        </p:sp>
        <p:pic>
          <p:nvPicPr>
            <p:cNvPr id="3078" name="Picture 6" descr="36&quot;x80&quot; Craftsman Style 1-Lite 2 Panel Mahogany Entry Door">
              <a:extLst>
                <a:ext uri="{FF2B5EF4-FFF2-40B4-BE49-F238E27FC236}">
                  <a16:creationId xmlns:a16="http://schemas.microsoft.com/office/drawing/2014/main" id="{F8CA487E-1E75-0DC3-9949-89CB8E53A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6" r="26442"/>
            <a:stretch>
              <a:fillRect/>
            </a:stretch>
          </p:blipFill>
          <p:spPr bwMode="auto">
            <a:xfrm>
              <a:off x="1948473" y="2170712"/>
              <a:ext cx="1424424" cy="3039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40F68A-79CC-F3DE-465F-6D3E1F4B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63" y="2153623"/>
              <a:ext cx="1500448" cy="303901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BF4A2A-3C02-122E-3504-E7004B53B710}"/>
              </a:ext>
            </a:extLst>
          </p:cNvPr>
          <p:cNvGrpSpPr/>
          <p:nvPr/>
        </p:nvGrpSpPr>
        <p:grpSpPr>
          <a:xfrm>
            <a:off x="5254748" y="1517200"/>
            <a:ext cx="2760779" cy="3976275"/>
            <a:chOff x="5254748" y="1517200"/>
            <a:chExt cx="2760779" cy="3976275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B3B1BE6D-E4EC-59B5-1A78-D626870CA5D1}"/>
                </a:ext>
              </a:extLst>
            </p:cNvPr>
            <p:cNvSpPr txBox="1">
              <a:spLocks/>
            </p:cNvSpPr>
            <p:nvPr/>
          </p:nvSpPr>
          <p:spPr>
            <a:xfrm>
              <a:off x="5254748" y="1517200"/>
              <a:ext cx="2760779" cy="2777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b="1" i="0" kern="1200" cap="all" dirty="0">
                  <a:solidFill>
                    <a:srgbClr val="D24726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Bookman Old Style" panose="02050604050505020204"/>
                  <a:ea typeface="+mj-ea"/>
                  <a:cs typeface="+mj-cs"/>
                </a:rPr>
                <a:t>Back House Door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DCE628-9287-5520-75B5-D7B3B2887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4599" y="1974125"/>
              <a:ext cx="2138915" cy="3519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8228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427CC8-4E81-FBB2-2179-29A950AA6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A28CFE9-14AC-0D02-283F-723336A33E76}"/>
              </a:ext>
            </a:extLst>
          </p:cNvPr>
          <p:cNvSpPr/>
          <p:nvPr/>
        </p:nvSpPr>
        <p:spPr>
          <a:xfrm>
            <a:off x="2682240" y="3535680"/>
            <a:ext cx="941493" cy="41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9AAEC693-E89A-C891-C81B-BB40357B7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52353-DB38-E369-5A22-5F911886C8D3}"/>
              </a:ext>
            </a:extLst>
          </p:cNvPr>
          <p:cNvSpPr txBox="1">
            <a:spLocks/>
          </p:cNvSpPr>
          <p:nvPr/>
        </p:nvSpPr>
        <p:spPr>
          <a:xfrm>
            <a:off x="3962168" y="131227"/>
            <a:ext cx="4267663" cy="4625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2. Windows </a:t>
            </a:r>
          </a:p>
        </p:txBody>
      </p:sp>
      <p:sp>
        <p:nvSpPr>
          <p:cNvPr id="10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56FC877D-0652-E9A5-CBD0-E71BA0C635E0}"/>
              </a:ext>
            </a:extLst>
          </p:cNvPr>
          <p:cNvSpPr txBox="1">
            <a:spLocks/>
          </p:cNvSpPr>
          <p:nvPr/>
        </p:nvSpPr>
        <p:spPr>
          <a:xfrm>
            <a:off x="7097589" y="2278180"/>
            <a:ext cx="4166322" cy="1400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b="1" dirty="0">
                <a:solidFill>
                  <a:srgbClr val="002060"/>
                </a:solidFill>
              </a:rPr>
              <a:t>Windows: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Replacing existing aluminum 1 over 1 single glass pane windows size 36x60, to black aluminum 1over 1 double pane energy efficient) window size 36x60.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9EADCE-7FEB-60EB-99D5-7B199D371C0B}"/>
              </a:ext>
            </a:extLst>
          </p:cNvPr>
          <p:cNvGrpSpPr/>
          <p:nvPr/>
        </p:nvGrpSpPr>
        <p:grpSpPr>
          <a:xfrm>
            <a:off x="2624608" y="613331"/>
            <a:ext cx="2675120" cy="4360576"/>
            <a:chOff x="2624608" y="613331"/>
            <a:chExt cx="2675120" cy="4360576"/>
          </a:xfrm>
        </p:grpSpPr>
        <p:pic>
          <p:nvPicPr>
            <p:cNvPr id="4098" name="Picture 2" descr="Ply Gem - 35.25 in. x 59.25 in. 4800 Series Black Thermally Broken Aluminum Single Hung Window with HP2+SC Glass, Screen Included">
              <a:extLst>
                <a:ext uri="{FF2B5EF4-FFF2-40B4-BE49-F238E27FC236}">
                  <a16:creationId xmlns:a16="http://schemas.microsoft.com/office/drawing/2014/main" id="{0F4DFBE5-1767-E156-2456-CBE69D9D2B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7" t="6239" r="21404" b="7078"/>
            <a:stretch>
              <a:fillRect/>
            </a:stretch>
          </p:blipFill>
          <p:spPr bwMode="auto">
            <a:xfrm>
              <a:off x="2624608" y="982663"/>
              <a:ext cx="2675120" cy="399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11395C-7FB5-01C1-36C5-906602937AD8}"/>
                </a:ext>
              </a:extLst>
            </p:cNvPr>
            <p:cNvSpPr txBox="1"/>
            <p:nvPr/>
          </p:nvSpPr>
          <p:spPr>
            <a:xfrm>
              <a:off x="3306939" y="613331"/>
              <a:ext cx="13104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1800" b="1" dirty="0">
                  <a:solidFill>
                    <a:srgbClr val="002060"/>
                  </a:solidFill>
                </a:rPr>
                <a:t>Windows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39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5B64A-39CA-45E6-401C-36CBD6D7A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15368A-A1B7-43D7-CBAD-5EF8C8908896}"/>
              </a:ext>
            </a:extLst>
          </p:cNvPr>
          <p:cNvSpPr/>
          <p:nvPr/>
        </p:nvSpPr>
        <p:spPr>
          <a:xfrm>
            <a:off x="2682240" y="3535680"/>
            <a:ext cx="941493" cy="41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A7F5036B-EBE6-FACC-3BD4-2F9EE97FF9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5DDDF-7B43-B577-5DAA-5BF639F1BAAB}"/>
              </a:ext>
            </a:extLst>
          </p:cNvPr>
          <p:cNvSpPr txBox="1">
            <a:spLocks/>
          </p:cNvSpPr>
          <p:nvPr/>
        </p:nvSpPr>
        <p:spPr>
          <a:xfrm>
            <a:off x="1273175" y="205200"/>
            <a:ext cx="9645649" cy="9405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3 &amp; 4. Brick &amp; Limewashing-Exterior of home</a:t>
            </a:r>
          </a:p>
        </p:txBody>
      </p:sp>
      <p:sp>
        <p:nvSpPr>
          <p:cNvPr id="10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778EA761-9FDA-CE5B-D736-4FA76F8A1703}"/>
              </a:ext>
            </a:extLst>
          </p:cNvPr>
          <p:cNvSpPr txBox="1">
            <a:spLocks/>
          </p:cNvSpPr>
          <p:nvPr/>
        </p:nvSpPr>
        <p:spPr>
          <a:xfrm>
            <a:off x="7097589" y="2278180"/>
            <a:ext cx="4166322" cy="1400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b="1" dirty="0">
                <a:solidFill>
                  <a:srgbClr val="002060"/>
                </a:solidFill>
              </a:rPr>
              <a:t>Red Clay Cored Brick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All 4 sides of the exterior of the home will be restored to original red clay cored brick.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Brick will be limewashed.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8E065-516D-21B6-373E-67F50F943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84" y="1149146"/>
            <a:ext cx="4777623" cy="4254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0B8DD-5B20-3635-24CE-0D1B4BA39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362" y="3195880"/>
            <a:ext cx="2427314" cy="24014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D6E123-C95E-5636-5028-115A0974781F}"/>
              </a:ext>
            </a:extLst>
          </p:cNvPr>
          <p:cNvSpPr/>
          <p:nvPr/>
        </p:nvSpPr>
        <p:spPr>
          <a:xfrm>
            <a:off x="3623733" y="1924050"/>
            <a:ext cx="611717" cy="10985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C234BE-78EE-B827-8A20-9006995A5776}"/>
              </a:ext>
            </a:extLst>
          </p:cNvPr>
          <p:cNvSpPr/>
          <p:nvPr/>
        </p:nvSpPr>
        <p:spPr>
          <a:xfrm rot="5400000">
            <a:off x="4416425" y="2229909"/>
            <a:ext cx="611717" cy="10985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52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22914-E549-7FBE-AD47-D50E9968E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C4C45B-FA09-B785-7217-52588FF1D071}"/>
              </a:ext>
            </a:extLst>
          </p:cNvPr>
          <p:cNvSpPr txBox="1">
            <a:spLocks/>
          </p:cNvSpPr>
          <p:nvPr/>
        </p:nvSpPr>
        <p:spPr>
          <a:xfrm>
            <a:off x="1273175" y="205200"/>
            <a:ext cx="9645649" cy="94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cap="all" dirty="0">
                <a:solidFill>
                  <a:srgbClr val="00206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  <a:ea typeface="+mj-ea"/>
                <a:cs typeface="+mj-cs"/>
              </a:rPr>
              <a:t>5. Front porch Gas Lanterns/ Lighting</a:t>
            </a:r>
          </a:p>
        </p:txBody>
      </p:sp>
      <p:sp>
        <p:nvSpPr>
          <p:cNvPr id="10" name="Text Placeholder 1" descr="In a world where downtime is more wishful thinking than reality, it’s essential that your home offers true tranquility, space, and comfort.">
            <a:extLst>
              <a:ext uri="{FF2B5EF4-FFF2-40B4-BE49-F238E27FC236}">
                <a16:creationId xmlns:a16="http://schemas.microsoft.com/office/drawing/2014/main" id="{C8789B56-DCA2-1FF5-BFA3-A438A7B058F5}"/>
              </a:ext>
            </a:extLst>
          </p:cNvPr>
          <p:cNvSpPr txBox="1">
            <a:spLocks/>
          </p:cNvSpPr>
          <p:nvPr/>
        </p:nvSpPr>
        <p:spPr>
          <a:xfrm>
            <a:off x="7753434" y="2246649"/>
            <a:ext cx="4166322" cy="1400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b="1" dirty="0">
                <a:solidFill>
                  <a:srgbClr val="002060"/>
                </a:solidFill>
              </a:rPr>
              <a:t>Lanterns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2060"/>
                </a:solidFill>
                <a:effectLst/>
              </a:rPr>
              <a:t>Lanters used  will either be black or cooper in either style presented.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1B606-B61D-C56B-FD98-3BEE1C548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20" y="1661321"/>
            <a:ext cx="1449991" cy="3347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87F800-743B-6048-D3DD-E925E74A5C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69"/>
          <a:stretch>
            <a:fillRect/>
          </a:stretch>
        </p:blipFill>
        <p:spPr>
          <a:xfrm>
            <a:off x="2775292" y="1653438"/>
            <a:ext cx="1823805" cy="3241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3B9517-16B7-7112-E168-3053BE1737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725"/>
          <a:stretch>
            <a:fillRect/>
          </a:stretch>
        </p:blipFill>
        <p:spPr>
          <a:xfrm>
            <a:off x="5393680" y="1577292"/>
            <a:ext cx="1948619" cy="308540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FD9663F-8C56-24B0-193A-47FF42DCEFC7}"/>
              </a:ext>
            </a:extLst>
          </p:cNvPr>
          <p:cNvSpPr txBox="1">
            <a:spLocks/>
          </p:cNvSpPr>
          <p:nvPr/>
        </p:nvSpPr>
        <p:spPr>
          <a:xfrm>
            <a:off x="1636178" y="2987291"/>
            <a:ext cx="1272136" cy="2654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i="0" kern="1200" cap="all" dirty="0">
                <a:solidFill>
                  <a:srgbClr val="D24726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002060"/>
                </a:solidFill>
                <a:latin typeface="Bookman Old Style" panose="02050604050505020204"/>
                <a:ea typeface="+mj-ea"/>
                <a:cs typeface="+mj-cs"/>
              </a:rPr>
              <a:t>OR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C517190-231D-DF90-D5A9-926AC3917CA6}"/>
              </a:ext>
            </a:extLst>
          </p:cNvPr>
          <p:cNvSpPr txBox="1">
            <a:spLocks/>
          </p:cNvSpPr>
          <p:nvPr/>
        </p:nvSpPr>
        <p:spPr>
          <a:xfrm>
            <a:off x="4374164" y="2985597"/>
            <a:ext cx="1272136" cy="2654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i="0" kern="1200" cap="all" dirty="0">
                <a:solidFill>
                  <a:srgbClr val="D24726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002060"/>
                </a:solidFill>
                <a:latin typeface="Bookman Old Style" panose="02050604050505020204"/>
                <a:ea typeface="+mj-ea"/>
                <a:cs typeface="+mj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0191432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amask">
  <a:themeElements>
    <a:clrScheme name="Custom 12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00004C"/>
      </a:accent1>
      <a:accent2>
        <a:srgbClr val="9ABC65"/>
      </a:accent2>
      <a:accent3>
        <a:srgbClr val="BDB564"/>
      </a:accent3>
      <a:accent4>
        <a:srgbClr val="BD8964"/>
      </a:accent4>
      <a:accent5>
        <a:srgbClr val="FFFFFF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6087</TotalTime>
  <Words>671</Words>
  <Application>Microsoft Office PowerPoint</Application>
  <PresentationFormat>Widescreen</PresentationFormat>
  <Paragraphs>130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Bookman Old Style</vt:lpstr>
      <vt:lpstr>Century Gothic</vt:lpstr>
      <vt:lpstr>Rockwell</vt:lpstr>
      <vt:lpstr>Wingdings</vt:lpstr>
      <vt:lpstr>Office Theme</vt:lpstr>
      <vt:lpstr>Damask</vt:lpstr>
      <vt:lpstr>Olmos Park Terrace </vt:lpstr>
      <vt:lpstr>PowerPoint Presentation</vt:lpstr>
      <vt:lpstr>Main Home Renovation Request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front, back and side views</vt:lpstr>
      <vt:lpstr>PowerPoint Presentation</vt:lpstr>
      <vt:lpstr>PowerPoint Presentation</vt:lpstr>
      <vt:lpstr>PowerPoint Presentation</vt:lpstr>
      <vt:lpstr>PowerPoint Presentation</vt:lpstr>
      <vt:lpstr>ADU Renovation Request</vt:lpstr>
      <vt:lpstr>PowerPoint Presentation</vt:lpstr>
      <vt:lpstr>PowerPoint Presentation</vt:lpstr>
      <vt:lpstr>Contact us: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Mora</dc:creator>
  <cp:lastModifiedBy>Jose Mora</cp:lastModifiedBy>
  <cp:revision>3</cp:revision>
  <cp:lastPrinted>2025-08-08T16:16:55Z</cp:lastPrinted>
  <dcterms:created xsi:type="dcterms:W3CDTF">2025-08-07T19:56:54Z</dcterms:created>
  <dcterms:modified xsi:type="dcterms:W3CDTF">2026-02-05T06:25:11Z</dcterms:modified>
</cp:coreProperties>
</file>